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40" r:id="rId1"/>
  </p:sldMasterIdLst>
  <p:notesMasterIdLst>
    <p:notesMasterId r:id="rId21"/>
  </p:notesMasterIdLst>
  <p:sldIdLst>
    <p:sldId id="257" r:id="rId2"/>
    <p:sldId id="258" r:id="rId3"/>
    <p:sldId id="259" r:id="rId4"/>
    <p:sldId id="260" r:id="rId5"/>
    <p:sldId id="261" r:id="rId6"/>
    <p:sldId id="262" r:id="rId7"/>
    <p:sldId id="263" r:id="rId8"/>
    <p:sldId id="274" r:id="rId9"/>
    <p:sldId id="264" r:id="rId10"/>
    <p:sldId id="265" r:id="rId11"/>
    <p:sldId id="266" r:id="rId12"/>
    <p:sldId id="267" r:id="rId13"/>
    <p:sldId id="268" r:id="rId14"/>
    <p:sldId id="269" r:id="rId15"/>
    <p:sldId id="270" r:id="rId16"/>
    <p:sldId id="271" r:id="rId17"/>
    <p:sldId id="272" r:id="rId18"/>
    <p:sldId id="273" r:id="rId19"/>
    <p:sldId id="275"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5">
          <p15:clr>
            <a:srgbClr val="A4A3A4"/>
          </p15:clr>
        </p15:guide>
        <p15:guide id="2" pos="294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mya" initials="R" lastIdx="1" clrIdx="0"/>
  <p:cmAuthor id="2" name="Honey Gowda" initials="HG" lastIdx="1" clrIdx="1">
    <p:extLst>
      <p:ext uri="{19B8F6BF-5375-455C-9EA6-DF929625EA0E}">
        <p15:presenceInfo xmlns:p15="http://schemas.microsoft.com/office/powerpoint/2012/main" userId="d7549efe4712d18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Rg st="1" end="19"/>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1835"/>
    <a:srgbClr val="080808"/>
    <a:srgbClr val="9759A1"/>
    <a:srgbClr val="1B1F65"/>
    <a:srgbClr val="CC0000"/>
    <a:srgbClr val="700000"/>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10" autoAdjust="0"/>
    <p:restoredTop sz="95726" autoAdjust="0"/>
  </p:normalViewPr>
  <p:slideViewPr>
    <p:cSldViewPr>
      <p:cViewPr varScale="1">
        <p:scale>
          <a:sx n="86" d="100"/>
          <a:sy n="86" d="100"/>
        </p:scale>
        <p:origin x="1315" y="67"/>
      </p:cViewPr>
      <p:guideLst>
        <p:guide orient="horz" pos="2125"/>
        <p:guide pos="294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73" d="100"/>
          <a:sy n="73" d="100"/>
        </p:scale>
        <p:origin x="2990" y="5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97"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1048798"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D288579-3501-40BD-9F66-7C0FE5243183}" type="datetimeFigureOut">
              <a:rPr lang="en-US" smtClean="0"/>
              <a:t>4/13/2023</a:t>
            </a:fld>
            <a:endParaRPr lang="en-US" dirty="0"/>
          </a:p>
        </p:txBody>
      </p:sp>
      <p:sp>
        <p:nvSpPr>
          <p:cNvPr id="1048799"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48800"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801"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1048802"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6598E6E-4B52-495D-85B7-DE8B660C57A4}"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4" name="Slide Image Placeholder 1"/>
          <p:cNvSpPr>
            <a:spLocks noGrp="1" noRot="1" noChangeAspect="1"/>
          </p:cNvSpPr>
          <p:nvPr>
            <p:ph type="sldImg" idx="2"/>
          </p:nvPr>
        </p:nvSpPr>
        <p:spPr>
          <a:xfrm>
            <a:off x="1143000" y="685800"/>
            <a:ext cx="4572000" cy="3429000"/>
          </a:xfrm>
        </p:spPr>
      </p:sp>
      <p:sp>
        <p:nvSpPr>
          <p:cNvPr id="1048615" name="Text Placeholder 2"/>
          <p:cNvSpPr>
            <a:spLocks noGrp="1"/>
          </p:cNvSpPr>
          <p:nvPr>
            <p:ph type="body" idx="3"/>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6598E6E-4B52-495D-85B7-DE8B660C57A4}" type="slidenum">
              <a:rPr lang="en-US" smtClean="0"/>
              <a:t>14</a:t>
            </a:fld>
            <a:endParaRPr lang="en-US" dirty="0"/>
          </a:p>
        </p:txBody>
      </p:sp>
    </p:spTree>
    <p:extLst>
      <p:ext uri="{BB962C8B-B14F-4D97-AF65-F5344CB8AC3E}">
        <p14:creationId xmlns:p14="http://schemas.microsoft.com/office/powerpoint/2010/main" val="2960029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939436A-60D3-4F22-B5D3-A9AC98121DE3}" type="datetime1">
              <a:rPr lang="en-US" smtClean="0"/>
              <a:t>4/13/2023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31551982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FD1EA4-6C53-4180-9DA2-FE60EBDE62FE}" type="datetime1">
              <a:rPr lang="en-US" smtClean="0"/>
              <a:t>4/13/2023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891719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F7909E-E7C9-458A-AC24-9CD68FD9056F}" type="datetime1">
              <a:rPr lang="en-US" smtClean="0"/>
              <a:t>4/13/2023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83D68C-AAC4-4FBD-A261-42AFCEB62ED5}" type="slidenum">
              <a:rPr lang="en-US" smtClean="0"/>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307198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602DE1-3E56-47D2-831E-C5898120795F}" type="datetime1">
              <a:rPr lang="en-US" smtClean="0"/>
              <a:t>4/13/2023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21852318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F51DCC2-E9BD-4ABC-8B46-63BDEFBF47E5}" type="datetime1">
              <a:rPr lang="en-US" smtClean="0"/>
              <a:t>4/13/2023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83D68C-AAC4-4FBD-A261-42AFCEB62ED5}" type="slidenum">
              <a:rPr lang="en-US" smtClean="0"/>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9768168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8832069-6A7F-408B-84AD-0426D949C08A}" type="datetime1">
              <a:rPr lang="en-US" smtClean="0"/>
              <a:t>4/13/2023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14050483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B94C6A-00F0-4A24-B812-E73CDBCFE55F}" type="datetime1">
              <a:rPr lang="en-US" smtClean="0"/>
              <a:t>4/13/2023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23130923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2F58D1-0324-45B4-985B-DB0C431E6DF3}" type="datetime1">
              <a:rPr lang="en-US" smtClean="0"/>
              <a:t>4/13/2023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10374283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A0204C-ECBE-45D7-994F-4D22C30D7B1A}" type="datetime1">
              <a:rPr lang="en-US" smtClean="0"/>
              <a:t>4/13/2023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2965365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AC9703-8568-422C-BF11-4849152336F8}" type="datetime1">
              <a:rPr lang="en-US" smtClean="0"/>
              <a:t>4/13/2023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3583334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D4D357E-5BB4-4E0E-BE2B-C08EF0275AB8}" type="datetime1">
              <a:rPr lang="en-US" smtClean="0"/>
              <a:t>4/13/2023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649195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DD396A-87E8-4B64-8E0D-8F5D887BBAF2}" type="datetime1">
              <a:rPr lang="en-US" smtClean="0"/>
              <a:t>4/13/2023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19564098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AC70016-6B36-4E95-A8BB-10D11495B443}" type="datetime1">
              <a:rPr lang="en-US" smtClean="0"/>
              <a:t>4/13/2023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4041942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F23E7F-1C81-403D-A3F6-B29E0C001CD4}" type="datetime1">
              <a:rPr lang="en-US" smtClean="0"/>
              <a:t>4/13/2023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33227926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8246FBE2-9081-4D87-A30A-9C8993D8C4F2}" type="datetime1">
              <a:rPr lang="en-US" smtClean="0"/>
              <a:t>4/13/2023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1181307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14E8810-B67D-4B77-A210-3A0C7A9F8684}" type="datetime1">
              <a:rPr lang="en-US" smtClean="0"/>
              <a:t>4/13/2023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383D68C-AAC4-4FBD-A261-42AFCEB62ED5}" type="slidenum">
              <a:rPr lang="en-US" smtClean="0"/>
              <a:t>‹#›</a:t>
            </a:fld>
            <a:endParaRPr lang="en-US" dirty="0"/>
          </a:p>
        </p:txBody>
      </p:sp>
    </p:spTree>
    <p:extLst>
      <p:ext uri="{BB962C8B-B14F-4D97-AF65-F5344CB8AC3E}">
        <p14:creationId xmlns:p14="http://schemas.microsoft.com/office/powerpoint/2010/main" val="750864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CCEC53E-063F-4A53-9CB3-DA2A686CBE06}" type="datetime1">
              <a:rPr lang="en-US" smtClean="0"/>
              <a:t>4/13/2023</a:t>
            </a:fld>
            <a:endParaRPr lang="en-US" dirty="0"/>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6383D68C-AAC4-4FBD-A261-42AFCEB62ED5}" type="slidenum">
              <a:rPr lang="en-US" smtClean="0"/>
              <a:t>‹#›</a:t>
            </a:fld>
            <a:endParaRPr lang="en-US" dirty="0"/>
          </a:p>
        </p:txBody>
      </p:sp>
    </p:spTree>
    <p:extLst>
      <p:ext uri="{BB962C8B-B14F-4D97-AF65-F5344CB8AC3E}">
        <p14:creationId xmlns:p14="http://schemas.microsoft.com/office/powerpoint/2010/main" val="3135836446"/>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 id="2147483852" r:id="rId12"/>
    <p:sldLayoutId id="2147483853" r:id="rId13"/>
    <p:sldLayoutId id="2147483854" r:id="rId14"/>
    <p:sldLayoutId id="2147483855" r:id="rId15"/>
    <p:sldLayoutId id="2147483856"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3" name="Slide Number Placeholder 11"/>
          <p:cNvSpPr>
            <a:spLocks noGrp="1"/>
          </p:cNvSpPr>
          <p:nvPr>
            <p:ph type="sldNum" sz="quarter" idx="12"/>
          </p:nvPr>
        </p:nvSpPr>
        <p:spPr/>
        <p:txBody>
          <a:bodyPr/>
          <a:lstStyle/>
          <a:p>
            <a:fld id="{6383D68C-AAC4-4FBD-A261-42AFCEB62ED5}" type="slidenum">
              <a:rPr lang="en-US" smtClean="0"/>
              <a:t>1</a:t>
            </a:fld>
            <a:endParaRPr lang="en-US" dirty="0"/>
          </a:p>
        </p:txBody>
      </p:sp>
      <p:sp>
        <p:nvSpPr>
          <p:cNvPr id="1048609" name="Content Placeholder 4"/>
          <p:cNvSpPr>
            <a:spLocks noGrp="1"/>
          </p:cNvSpPr>
          <p:nvPr>
            <p:ph idx="4294967295"/>
          </p:nvPr>
        </p:nvSpPr>
        <p:spPr>
          <a:xfrm>
            <a:off x="0" y="1501775"/>
            <a:ext cx="8858250" cy="703263"/>
          </a:xfrm>
          <a:prstGeom prst="rect">
            <a:avLst/>
          </a:prstGeom>
          <a:ln>
            <a:noFill/>
          </a:ln>
        </p:spPr>
        <p:txBody>
          <a:bodyPr>
            <a:normAutofit fontScale="95000"/>
          </a:bodyPr>
          <a:lstStyle/>
          <a:p>
            <a:pPr algn="ctr">
              <a:buNone/>
            </a:pPr>
            <a:r>
              <a:rPr lang="en-US" sz="2400" dirty="0">
                <a:solidFill>
                  <a:srgbClr val="FF0000"/>
                </a:solidFill>
                <a:latin typeface="Times New Roman" pitchFamily="18" charset="0"/>
                <a:cs typeface="Times New Roman" pitchFamily="18" charset="0"/>
              </a:rPr>
              <a:t> </a:t>
            </a:r>
            <a:r>
              <a:rPr lang="en-US" sz="2400" dirty="0">
                <a:solidFill>
                  <a:srgbClr val="7030A0"/>
                </a:solidFill>
                <a:latin typeface="Times New Roman" pitchFamily="18" charset="0"/>
                <a:cs typeface="Times New Roman" pitchFamily="18" charset="0"/>
              </a:rPr>
              <a:t>PROJECT ON LUMA WEB APPLICATION </a:t>
            </a:r>
            <a:endParaRPr lang="en-IN" sz="2400" dirty="0">
              <a:solidFill>
                <a:srgbClr val="7030A0"/>
              </a:solidFill>
              <a:latin typeface="Times New Roman" pitchFamily="18" charset="0"/>
              <a:cs typeface="Times New Roman" pitchFamily="18" charset="0"/>
            </a:endParaRPr>
          </a:p>
        </p:txBody>
      </p:sp>
      <p:sp>
        <p:nvSpPr>
          <p:cNvPr id="1048610" name="Rectangle 1"/>
          <p:cNvSpPr/>
          <p:nvPr/>
        </p:nvSpPr>
        <p:spPr>
          <a:xfrm>
            <a:off x="2362200" y="-71462"/>
            <a:ext cx="4572000" cy="1030539"/>
          </a:xfrm>
          <a:prstGeom prst="rect">
            <a:avLst/>
          </a:prstGeom>
        </p:spPr>
        <p:txBody>
          <a:bodyPr>
            <a:spAutoFit/>
          </a:bodyPr>
          <a:lstStyle/>
          <a:p>
            <a:pPr algn="ctr">
              <a:lnSpc>
                <a:spcPct val="150000"/>
              </a:lnSpc>
            </a:pPr>
            <a:endParaRPr lang="en-IN" sz="1600" dirty="0">
              <a:latin typeface="Times New Roman" pitchFamily="18" charset="0"/>
              <a:cs typeface="Times New Roman" pitchFamily="18" charset="0"/>
            </a:endParaRPr>
          </a:p>
          <a:p>
            <a:pPr algn="ctr">
              <a:lnSpc>
                <a:spcPct val="150000"/>
              </a:lnSpc>
            </a:pPr>
            <a:endParaRPr lang="en-IN" sz="2800" b="1" dirty="0">
              <a:latin typeface="Times New Roman" pitchFamily="18" charset="0"/>
              <a:cs typeface="Times New Roman" pitchFamily="18" charset="0"/>
            </a:endParaRPr>
          </a:p>
        </p:txBody>
      </p:sp>
      <p:sp>
        <p:nvSpPr>
          <p:cNvPr id="1048611" name="TextBox 9"/>
          <p:cNvSpPr txBox="1"/>
          <p:nvPr/>
        </p:nvSpPr>
        <p:spPr>
          <a:xfrm>
            <a:off x="76266" y="3611222"/>
            <a:ext cx="5365830" cy="2812565"/>
          </a:xfrm>
          <a:prstGeom prst="rect">
            <a:avLst/>
          </a:prstGeom>
          <a:noFill/>
        </p:spPr>
        <p:txBody>
          <a:bodyPr wrap="square" rtlCol="0">
            <a:spAutoFit/>
          </a:bodyPr>
          <a:lstStyle/>
          <a:p>
            <a:r>
              <a:rPr lang="en-IN" b="1" dirty="0">
                <a:solidFill>
                  <a:srgbClr val="00B050"/>
                </a:solidFill>
                <a:latin typeface="Times New Roman" pitchFamily="18" charset="0"/>
                <a:cs typeface="Times New Roman" pitchFamily="18" charset="0"/>
              </a:rPr>
              <a:t>TEAM MEMBERS</a:t>
            </a:r>
          </a:p>
          <a:p>
            <a:pPr marL="342900" indent="-342900">
              <a:lnSpc>
                <a:spcPct val="150000"/>
              </a:lnSpc>
              <a:buAutoNum type="arabicParenR"/>
            </a:pPr>
            <a:r>
              <a:rPr lang="en-US" sz="1800" b="1" dirty="0">
                <a:effectLst/>
                <a:latin typeface="Times New Roman" panose="02020603050405020304" pitchFamily="18" charset="0"/>
                <a:ea typeface="Calibri" panose="020F0502020204030204" pitchFamily="34" charset="0"/>
              </a:rPr>
              <a:t>Amit A J</a:t>
            </a:r>
          </a:p>
          <a:p>
            <a:pPr marL="342900" indent="-342900">
              <a:lnSpc>
                <a:spcPct val="150000"/>
              </a:lnSpc>
              <a:buAutoNum type="arabicParenR"/>
            </a:pPr>
            <a:r>
              <a:rPr lang="en-US" sz="1800" b="1" dirty="0">
                <a:effectLst/>
                <a:latin typeface="Times New Roman" panose="02020603050405020304" pitchFamily="18" charset="0"/>
                <a:ea typeface="Calibri" panose="020F0502020204030204" pitchFamily="34" charset="0"/>
              </a:rPr>
              <a:t>Hruthik G M</a:t>
            </a:r>
          </a:p>
          <a:p>
            <a:pPr marL="342900" indent="-342900">
              <a:lnSpc>
                <a:spcPct val="150000"/>
              </a:lnSpc>
              <a:buAutoNum type="arabicParenR"/>
            </a:pPr>
            <a:r>
              <a:rPr lang="en-US" sz="1800" b="1" dirty="0">
                <a:effectLst/>
                <a:latin typeface="Times New Roman" panose="02020603050405020304" pitchFamily="18" charset="0"/>
                <a:ea typeface="Calibri" panose="020F0502020204030204" pitchFamily="34" charset="0"/>
              </a:rPr>
              <a:t>Pramod Gowda T S</a:t>
            </a:r>
          </a:p>
          <a:p>
            <a:pPr marL="342900" indent="-342900">
              <a:lnSpc>
                <a:spcPct val="150000"/>
              </a:lnSpc>
              <a:buAutoNum type="arabicParenR"/>
            </a:pPr>
            <a:r>
              <a:rPr lang="en-US" sz="1800" b="1" dirty="0">
                <a:effectLst/>
                <a:latin typeface="Times New Roman" panose="02020603050405020304" pitchFamily="18" charset="0"/>
                <a:ea typeface="Calibri" panose="020F0502020204030204" pitchFamily="34" charset="0"/>
              </a:rPr>
              <a:t>Rahul C K</a:t>
            </a:r>
            <a:endParaRPr lang="en-US" b="1" dirty="0">
              <a:latin typeface="Times New Roman" panose="02020603050405020304" pitchFamily="18" charset="0"/>
              <a:ea typeface="Calibri" panose="020F0502020204030204" pitchFamily="34" charset="0"/>
            </a:endParaRPr>
          </a:p>
          <a:p>
            <a:pPr marL="342900" indent="-342900">
              <a:lnSpc>
                <a:spcPct val="150000"/>
              </a:lnSpc>
              <a:buAutoNum type="arabicParenR"/>
            </a:pPr>
            <a:r>
              <a:rPr lang="en-US" sz="1800" b="1" dirty="0">
                <a:effectLst/>
                <a:latin typeface="Times New Roman" panose="02020603050405020304" pitchFamily="18" charset="0"/>
                <a:ea typeface="Calibri" panose="020F0502020204030204" pitchFamily="34" charset="0"/>
              </a:rPr>
              <a:t>Rohith G</a:t>
            </a:r>
          </a:p>
          <a:p>
            <a:pPr marL="342900" indent="-342900">
              <a:lnSpc>
                <a:spcPct val="150000"/>
              </a:lnSpc>
              <a:buAutoNum type="arabicParenR"/>
            </a:pPr>
            <a:r>
              <a:rPr lang="en-US" sz="1800" b="1" dirty="0">
                <a:effectLst/>
                <a:latin typeface="Times New Roman" panose="02020603050405020304" pitchFamily="18" charset="0"/>
                <a:ea typeface="Calibri" panose="020F0502020204030204" pitchFamily="34" charset="0"/>
              </a:rPr>
              <a:t>Vinay S M</a:t>
            </a:r>
            <a:endParaRPr lang="en-IN" b="1" dirty="0">
              <a:latin typeface="Times New Roman" pitchFamily="18" charset="0"/>
              <a:cs typeface="Times New Roman" pitchFamily="18" charset="0"/>
            </a:endParaRPr>
          </a:p>
        </p:txBody>
      </p:sp>
      <p:sp>
        <p:nvSpPr>
          <p:cNvPr id="1048612" name="TextBox 10"/>
          <p:cNvSpPr txBox="1"/>
          <p:nvPr/>
        </p:nvSpPr>
        <p:spPr>
          <a:xfrm>
            <a:off x="5652120" y="4395006"/>
            <a:ext cx="3071834" cy="1200329"/>
          </a:xfrm>
          <a:prstGeom prst="rect">
            <a:avLst/>
          </a:prstGeom>
          <a:noFill/>
        </p:spPr>
        <p:txBody>
          <a:bodyPr wrap="square" rtlCol="0">
            <a:spAutoFit/>
          </a:bodyPr>
          <a:lstStyle/>
          <a:p>
            <a:pPr algn="ctr"/>
            <a:r>
              <a:rPr lang="en-IN" b="1" dirty="0">
                <a:solidFill>
                  <a:srgbClr val="00B050"/>
                </a:solidFill>
                <a:latin typeface="Times New Roman" pitchFamily="18" charset="0"/>
                <a:cs typeface="Times New Roman" pitchFamily="18" charset="0"/>
              </a:rPr>
              <a:t>TEAM LEAD</a:t>
            </a:r>
          </a:p>
          <a:p>
            <a:pPr algn="ctr"/>
            <a:endParaRPr lang="en-IN" b="1" dirty="0">
              <a:solidFill>
                <a:srgbClr val="FF0000"/>
              </a:solidFill>
              <a:latin typeface="Times New Roman" pitchFamily="18" charset="0"/>
              <a:cs typeface="Times New Roman" pitchFamily="18" charset="0"/>
            </a:endParaRPr>
          </a:p>
          <a:p>
            <a:pPr algn="ctr"/>
            <a:r>
              <a:rPr lang="en-IN" b="1" dirty="0">
                <a:latin typeface="Times New Roman" pitchFamily="18" charset="0"/>
                <a:cs typeface="Times New Roman" pitchFamily="18" charset="0"/>
              </a:rPr>
              <a:t>Mr. Chandan N R </a:t>
            </a:r>
          </a:p>
          <a:p>
            <a:pPr algn="ctr"/>
            <a:r>
              <a:rPr lang="en-IN" b="1" dirty="0">
                <a:latin typeface="Times New Roman" pitchFamily="18" charset="0"/>
                <a:cs typeface="Times New Roman" pitchFamily="18" charset="0"/>
              </a:rPr>
              <a:t>Ms. Navya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7C31E-5DFA-7AE9-FD25-18A44700F4D1}"/>
              </a:ext>
            </a:extLst>
          </p:cNvPr>
          <p:cNvSpPr>
            <a:spLocks noGrp="1"/>
          </p:cNvSpPr>
          <p:nvPr>
            <p:ph type="title"/>
          </p:nvPr>
        </p:nvSpPr>
        <p:spPr>
          <a:xfrm>
            <a:off x="609599" y="609600"/>
            <a:ext cx="7922841" cy="803176"/>
          </a:xfrm>
        </p:spPr>
        <p:txBody>
          <a:bodyPr>
            <a:normAutofit/>
          </a:bodyPr>
          <a:lstStyle/>
          <a:p>
            <a:r>
              <a:rPr lang="en-US" sz="2000" dirty="0">
                <a:solidFill>
                  <a:srgbClr val="FF0000"/>
                </a:solidFill>
                <a:latin typeface="Times New Roman" panose="02020603050405020304" pitchFamily="18" charset="0"/>
                <a:cs typeface="Times New Roman" panose="02020603050405020304" pitchFamily="18" charset="0"/>
              </a:rPr>
              <a:t>When user Click on Create an Account it Should display 	Create New Customer Account page</a:t>
            </a:r>
            <a:endParaRPr lang="en-IN" sz="2000" dirty="0">
              <a:solidFill>
                <a:srgbClr val="FF0000"/>
              </a:solidFill>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99BD6FDD-2002-F697-A6FE-90B2D97263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931542"/>
            <a:ext cx="7418388" cy="3873721"/>
          </a:xfrm>
        </p:spPr>
      </p:pic>
      <p:sp>
        <p:nvSpPr>
          <p:cNvPr id="4" name="Slide Number Placeholder 3">
            <a:extLst>
              <a:ext uri="{FF2B5EF4-FFF2-40B4-BE49-F238E27FC236}">
                <a16:creationId xmlns:a16="http://schemas.microsoft.com/office/drawing/2014/main" id="{8586C50F-68E2-C37D-5B96-73BA1FE7AE2C}"/>
              </a:ext>
            </a:extLst>
          </p:cNvPr>
          <p:cNvSpPr>
            <a:spLocks noGrp="1"/>
          </p:cNvSpPr>
          <p:nvPr>
            <p:ph type="sldNum" sz="quarter" idx="12"/>
          </p:nvPr>
        </p:nvSpPr>
        <p:spPr/>
        <p:txBody>
          <a:bodyPr/>
          <a:lstStyle/>
          <a:p>
            <a:fld id="{6383D68C-AAC4-4FBD-A261-42AFCEB62ED5}" type="slidenum">
              <a:rPr lang="en-US" smtClean="0"/>
              <a:t>10</a:t>
            </a:fld>
            <a:endParaRPr lang="en-US" dirty="0"/>
          </a:p>
        </p:txBody>
      </p:sp>
      <p:sp>
        <p:nvSpPr>
          <p:cNvPr id="7" name="TextBox 6">
            <a:extLst>
              <a:ext uri="{FF2B5EF4-FFF2-40B4-BE49-F238E27FC236}">
                <a16:creationId xmlns:a16="http://schemas.microsoft.com/office/drawing/2014/main" id="{7F19E100-20FB-AA24-C9C8-194D3B75C74B}"/>
              </a:ext>
            </a:extLst>
          </p:cNvPr>
          <p:cNvSpPr txBox="1"/>
          <p:nvPr/>
        </p:nvSpPr>
        <p:spPr>
          <a:xfrm>
            <a:off x="1403648" y="6041363"/>
            <a:ext cx="5904656"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New Customer page</a:t>
            </a:r>
            <a:endParaRPr lang="en-IN" sz="2000" b="1" dirty="0"/>
          </a:p>
        </p:txBody>
      </p:sp>
    </p:spTree>
    <p:extLst>
      <p:ext uri="{BB962C8B-B14F-4D97-AF65-F5344CB8AC3E}">
        <p14:creationId xmlns:p14="http://schemas.microsoft.com/office/powerpoint/2010/main" val="1287796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94D40-D290-F182-6A70-BDA7FB2809A4}"/>
              </a:ext>
            </a:extLst>
          </p:cNvPr>
          <p:cNvSpPr>
            <a:spLocks noGrp="1"/>
          </p:cNvSpPr>
          <p:nvPr>
            <p:ph type="title"/>
          </p:nvPr>
        </p:nvSpPr>
        <p:spPr>
          <a:xfrm>
            <a:off x="609599" y="609600"/>
            <a:ext cx="7994849" cy="731168"/>
          </a:xfrm>
        </p:spPr>
        <p:txBody>
          <a:bodyPr>
            <a:normAutofit/>
          </a:bodyPr>
          <a:lstStyle/>
          <a:p>
            <a:r>
              <a:rPr lang="en-US" sz="2000" dirty="0">
                <a:solidFill>
                  <a:srgbClr val="FF0000"/>
                </a:solidFill>
                <a:latin typeface="Times New Roman" panose="02020603050405020304" pitchFamily="18" charset="0"/>
                <a:cs typeface="Times New Roman" panose="02020603050405020304" pitchFamily="18" charset="0"/>
              </a:rPr>
              <a:t>When User Click On Sign in it should display Customer Login Page </a:t>
            </a:r>
            <a:endParaRPr lang="en-IN" sz="2000" dirty="0">
              <a:solidFill>
                <a:srgbClr val="FF0000"/>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BEE038FA-C6A6-7DA2-9E0F-FDC6B82C77DB}"/>
              </a:ext>
            </a:extLst>
          </p:cNvPr>
          <p:cNvSpPr>
            <a:spLocks noGrp="1"/>
          </p:cNvSpPr>
          <p:nvPr>
            <p:ph type="sldNum" sz="quarter" idx="12"/>
          </p:nvPr>
        </p:nvSpPr>
        <p:spPr/>
        <p:txBody>
          <a:bodyPr/>
          <a:lstStyle/>
          <a:p>
            <a:fld id="{6383D68C-AAC4-4FBD-A261-42AFCEB62ED5}" type="slidenum">
              <a:rPr lang="en-US" smtClean="0"/>
              <a:t>11</a:t>
            </a:fld>
            <a:endParaRPr lang="en-US" dirty="0"/>
          </a:p>
        </p:txBody>
      </p:sp>
      <p:sp>
        <p:nvSpPr>
          <p:cNvPr id="7" name="TextBox 6">
            <a:extLst>
              <a:ext uri="{FF2B5EF4-FFF2-40B4-BE49-F238E27FC236}">
                <a16:creationId xmlns:a16="http://schemas.microsoft.com/office/drawing/2014/main" id="{CC433FCD-539A-7BE5-0E4E-8642938BB1EE}"/>
              </a:ext>
            </a:extLst>
          </p:cNvPr>
          <p:cNvSpPr txBox="1"/>
          <p:nvPr/>
        </p:nvSpPr>
        <p:spPr>
          <a:xfrm>
            <a:off x="1619672" y="5944195"/>
            <a:ext cx="5688632"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Customer Login Page</a:t>
            </a:r>
            <a:endParaRPr lang="en-IN" sz="2000" b="1" dirty="0">
              <a:latin typeface="Times New Roman" panose="02020603050405020304" pitchFamily="18" charset="0"/>
              <a:cs typeface="Times New Roman" panose="02020603050405020304" pitchFamily="18" charset="0"/>
            </a:endParaRPr>
          </a:p>
        </p:txBody>
      </p:sp>
      <p:pic>
        <p:nvPicPr>
          <p:cNvPr id="11" name="Content Placeholder 10">
            <a:extLst>
              <a:ext uri="{FF2B5EF4-FFF2-40B4-BE49-F238E27FC236}">
                <a16:creationId xmlns:a16="http://schemas.microsoft.com/office/drawing/2014/main" id="{2617E854-9B1F-E999-FED6-E6517027313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2060848"/>
            <a:ext cx="7274768" cy="3821163"/>
          </a:xfrm>
        </p:spPr>
      </p:pic>
    </p:spTree>
    <p:extLst>
      <p:ext uri="{BB962C8B-B14F-4D97-AF65-F5344CB8AC3E}">
        <p14:creationId xmlns:p14="http://schemas.microsoft.com/office/powerpoint/2010/main" val="4887678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45D5C-EEE8-2324-3EE6-3F52A9A81472}"/>
              </a:ext>
            </a:extLst>
          </p:cNvPr>
          <p:cNvSpPr>
            <a:spLocks noGrp="1"/>
          </p:cNvSpPr>
          <p:nvPr>
            <p:ph type="title"/>
          </p:nvPr>
        </p:nvSpPr>
        <p:spPr>
          <a:xfrm>
            <a:off x="609599" y="609600"/>
            <a:ext cx="7418785" cy="1320800"/>
          </a:xfrm>
        </p:spPr>
        <p:txBody>
          <a:bodyPr>
            <a:normAutofit/>
          </a:bodyPr>
          <a:lstStyle/>
          <a:p>
            <a:r>
              <a:rPr lang="en-US" sz="2000" b="1" dirty="0">
                <a:solidFill>
                  <a:srgbClr val="FF0000"/>
                </a:solidFill>
                <a:latin typeface="Times New Roman" panose="02020603050405020304" pitchFamily="18" charset="0"/>
                <a:cs typeface="Times New Roman" panose="02020603050405020304" pitchFamily="18" charset="0"/>
              </a:rPr>
              <a:t>When User Click On What’s New Module It Should Display </a:t>
            </a:r>
            <a:br>
              <a:rPr lang="en-US" sz="2000" b="1" dirty="0">
                <a:solidFill>
                  <a:srgbClr val="FF0000"/>
                </a:solidFill>
                <a:latin typeface="Times New Roman" panose="02020603050405020304" pitchFamily="18" charset="0"/>
                <a:cs typeface="Times New Roman" panose="02020603050405020304" pitchFamily="18" charset="0"/>
              </a:rPr>
            </a:br>
            <a:r>
              <a:rPr lang="en-US" sz="2000" b="1" dirty="0">
                <a:solidFill>
                  <a:srgbClr val="FF0000"/>
                </a:solidFill>
                <a:latin typeface="Times New Roman" panose="02020603050405020304" pitchFamily="18" charset="0"/>
                <a:cs typeface="Times New Roman" panose="02020603050405020304" pitchFamily="18" charset="0"/>
              </a:rPr>
              <a:t>What’s New Page</a:t>
            </a:r>
            <a:endParaRPr lang="en-IN" sz="2000" b="1" dirty="0">
              <a:solidFill>
                <a:srgbClr val="FF0000"/>
              </a:solidFill>
              <a:latin typeface="Times New Roman" panose="02020603050405020304" pitchFamily="18" charset="0"/>
              <a:cs typeface="Times New Roman" panose="02020603050405020304" pitchFamily="18" charset="0"/>
            </a:endParaRPr>
          </a:p>
        </p:txBody>
      </p:sp>
      <p:pic>
        <p:nvPicPr>
          <p:cNvPr id="6" name="Content Placeholder 5">
            <a:extLst>
              <a:ext uri="{FF2B5EF4-FFF2-40B4-BE49-F238E27FC236}">
                <a16:creationId xmlns:a16="http://schemas.microsoft.com/office/drawing/2014/main" id="{C993A33C-3E96-74AA-B8AE-52E283371E6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09600" y="1930400"/>
            <a:ext cx="7418388" cy="3802856"/>
          </a:xfrm>
        </p:spPr>
      </p:pic>
      <p:sp>
        <p:nvSpPr>
          <p:cNvPr id="4" name="Slide Number Placeholder 3">
            <a:extLst>
              <a:ext uri="{FF2B5EF4-FFF2-40B4-BE49-F238E27FC236}">
                <a16:creationId xmlns:a16="http://schemas.microsoft.com/office/drawing/2014/main" id="{9E2103E8-E05B-7E91-A4BB-6633031C4A08}"/>
              </a:ext>
            </a:extLst>
          </p:cNvPr>
          <p:cNvSpPr>
            <a:spLocks noGrp="1"/>
          </p:cNvSpPr>
          <p:nvPr>
            <p:ph type="sldNum" sz="quarter" idx="12"/>
          </p:nvPr>
        </p:nvSpPr>
        <p:spPr/>
        <p:txBody>
          <a:bodyPr/>
          <a:lstStyle/>
          <a:p>
            <a:fld id="{6383D68C-AAC4-4FBD-A261-42AFCEB62ED5}" type="slidenum">
              <a:rPr lang="en-US" smtClean="0"/>
              <a:t>12</a:t>
            </a:fld>
            <a:endParaRPr lang="en-US" dirty="0"/>
          </a:p>
        </p:txBody>
      </p:sp>
      <p:sp>
        <p:nvSpPr>
          <p:cNvPr id="7" name="TextBox 6">
            <a:extLst>
              <a:ext uri="{FF2B5EF4-FFF2-40B4-BE49-F238E27FC236}">
                <a16:creationId xmlns:a16="http://schemas.microsoft.com/office/drawing/2014/main" id="{1C3A429F-DE72-9AC5-5879-B9C132C3C4D3}"/>
              </a:ext>
            </a:extLst>
          </p:cNvPr>
          <p:cNvSpPr txBox="1"/>
          <p:nvPr/>
        </p:nvSpPr>
        <p:spPr>
          <a:xfrm>
            <a:off x="1403648" y="6237312"/>
            <a:ext cx="5904656"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What’s New Page</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41555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287FA-FE55-8BBA-3B47-87C6DCA2F789}"/>
              </a:ext>
            </a:extLst>
          </p:cNvPr>
          <p:cNvSpPr>
            <a:spLocks noGrp="1"/>
          </p:cNvSpPr>
          <p:nvPr>
            <p:ph type="title"/>
          </p:nvPr>
        </p:nvSpPr>
        <p:spPr>
          <a:xfrm>
            <a:off x="609599" y="609600"/>
            <a:ext cx="7562801" cy="1320800"/>
          </a:xfrm>
        </p:spPr>
        <p:txBody>
          <a:bodyPr>
            <a:normAutofit/>
          </a:bodyPr>
          <a:lstStyle/>
          <a:p>
            <a:r>
              <a:rPr lang="en-US" sz="2000" b="1" dirty="0">
                <a:solidFill>
                  <a:srgbClr val="FF0000"/>
                </a:solidFill>
                <a:latin typeface="Times New Roman" panose="02020603050405020304" pitchFamily="18" charset="0"/>
                <a:cs typeface="Times New Roman" panose="02020603050405020304" pitchFamily="18" charset="0"/>
              </a:rPr>
              <a:t>When User Click On Women Module It Should Display </a:t>
            </a:r>
            <a:br>
              <a:rPr lang="en-US" sz="2000" b="1" dirty="0">
                <a:solidFill>
                  <a:srgbClr val="FF0000"/>
                </a:solidFill>
                <a:latin typeface="Times New Roman" panose="02020603050405020304" pitchFamily="18" charset="0"/>
                <a:cs typeface="Times New Roman" panose="02020603050405020304" pitchFamily="18" charset="0"/>
              </a:rPr>
            </a:br>
            <a:r>
              <a:rPr lang="en-US" sz="2000" b="1" dirty="0">
                <a:solidFill>
                  <a:srgbClr val="FF0000"/>
                </a:solidFill>
                <a:latin typeface="Times New Roman" panose="02020603050405020304" pitchFamily="18" charset="0"/>
                <a:cs typeface="Times New Roman" panose="02020603050405020304" pitchFamily="18" charset="0"/>
              </a:rPr>
              <a:t>Women Page</a:t>
            </a:r>
            <a:endParaRPr lang="en-IN" sz="2000" dirty="0"/>
          </a:p>
        </p:txBody>
      </p:sp>
      <p:pic>
        <p:nvPicPr>
          <p:cNvPr id="6" name="Content Placeholder 5">
            <a:extLst>
              <a:ext uri="{FF2B5EF4-FFF2-40B4-BE49-F238E27FC236}">
                <a16:creationId xmlns:a16="http://schemas.microsoft.com/office/drawing/2014/main" id="{B6950F92-7C10-B14A-2F24-2AC4D44EAA2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2047889"/>
            <a:ext cx="7418784" cy="3993474"/>
          </a:xfrm>
        </p:spPr>
      </p:pic>
      <p:sp>
        <p:nvSpPr>
          <p:cNvPr id="4" name="Slide Number Placeholder 3">
            <a:extLst>
              <a:ext uri="{FF2B5EF4-FFF2-40B4-BE49-F238E27FC236}">
                <a16:creationId xmlns:a16="http://schemas.microsoft.com/office/drawing/2014/main" id="{449631D4-0C4C-2E59-6664-9822A6C020F8}"/>
              </a:ext>
            </a:extLst>
          </p:cNvPr>
          <p:cNvSpPr>
            <a:spLocks noGrp="1"/>
          </p:cNvSpPr>
          <p:nvPr>
            <p:ph type="sldNum" sz="quarter" idx="12"/>
          </p:nvPr>
        </p:nvSpPr>
        <p:spPr/>
        <p:txBody>
          <a:bodyPr/>
          <a:lstStyle/>
          <a:p>
            <a:fld id="{6383D68C-AAC4-4FBD-A261-42AFCEB62ED5}" type="slidenum">
              <a:rPr lang="en-US" smtClean="0"/>
              <a:t>13</a:t>
            </a:fld>
            <a:endParaRPr lang="en-US" dirty="0"/>
          </a:p>
        </p:txBody>
      </p:sp>
      <p:sp>
        <p:nvSpPr>
          <p:cNvPr id="7" name="TextBox 6">
            <a:extLst>
              <a:ext uri="{FF2B5EF4-FFF2-40B4-BE49-F238E27FC236}">
                <a16:creationId xmlns:a16="http://schemas.microsoft.com/office/drawing/2014/main" id="{9A4B7852-D17B-85C9-461C-94F299335828}"/>
              </a:ext>
            </a:extLst>
          </p:cNvPr>
          <p:cNvSpPr txBox="1"/>
          <p:nvPr/>
        </p:nvSpPr>
        <p:spPr>
          <a:xfrm>
            <a:off x="1122238" y="6248400"/>
            <a:ext cx="6330082"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Women Page</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844637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72CE4-EBA3-D063-42B6-D3008BC4DA26}"/>
              </a:ext>
            </a:extLst>
          </p:cNvPr>
          <p:cNvSpPr>
            <a:spLocks noGrp="1"/>
          </p:cNvSpPr>
          <p:nvPr>
            <p:ph type="title"/>
          </p:nvPr>
        </p:nvSpPr>
        <p:spPr>
          <a:xfrm>
            <a:off x="609599" y="609600"/>
            <a:ext cx="7202761" cy="515144"/>
          </a:xfrm>
        </p:spPr>
        <p:txBody>
          <a:bodyPr>
            <a:normAutofit/>
          </a:bodyPr>
          <a:lstStyle/>
          <a:p>
            <a:r>
              <a:rPr lang="en-US" sz="2000" b="1" dirty="0">
                <a:solidFill>
                  <a:srgbClr val="FF0000"/>
                </a:solidFill>
                <a:latin typeface="Times New Roman" panose="02020603050405020304" pitchFamily="18" charset="0"/>
                <a:cs typeface="Times New Roman" panose="02020603050405020304" pitchFamily="18" charset="0"/>
              </a:rPr>
              <a:t>When User Click On Men Module It Should Display Men Page</a:t>
            </a:r>
            <a:endParaRPr lang="en-IN" sz="2000" dirty="0"/>
          </a:p>
        </p:txBody>
      </p:sp>
      <p:pic>
        <p:nvPicPr>
          <p:cNvPr id="9" name="Content Placeholder 8">
            <a:extLst>
              <a:ext uri="{FF2B5EF4-FFF2-40B4-BE49-F238E27FC236}">
                <a16:creationId xmlns:a16="http://schemas.microsoft.com/office/drawing/2014/main" id="{08D6F0DF-66F0-369D-A18C-94A7E78724F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 y="1988840"/>
            <a:ext cx="7418388" cy="3816424"/>
          </a:xfrm>
        </p:spPr>
      </p:pic>
      <p:sp>
        <p:nvSpPr>
          <p:cNvPr id="4" name="Slide Number Placeholder 3">
            <a:extLst>
              <a:ext uri="{FF2B5EF4-FFF2-40B4-BE49-F238E27FC236}">
                <a16:creationId xmlns:a16="http://schemas.microsoft.com/office/drawing/2014/main" id="{89AA2BDE-473D-3FBC-3D07-3A9C6E4A8161}"/>
              </a:ext>
            </a:extLst>
          </p:cNvPr>
          <p:cNvSpPr>
            <a:spLocks noGrp="1"/>
          </p:cNvSpPr>
          <p:nvPr>
            <p:ph type="sldNum" sz="quarter" idx="12"/>
          </p:nvPr>
        </p:nvSpPr>
        <p:spPr/>
        <p:txBody>
          <a:bodyPr/>
          <a:lstStyle/>
          <a:p>
            <a:fld id="{6383D68C-AAC4-4FBD-A261-42AFCEB62ED5}" type="slidenum">
              <a:rPr lang="en-US" smtClean="0"/>
              <a:t>14</a:t>
            </a:fld>
            <a:endParaRPr lang="en-US" dirty="0"/>
          </a:p>
        </p:txBody>
      </p:sp>
      <p:sp>
        <p:nvSpPr>
          <p:cNvPr id="10" name="TextBox 9">
            <a:extLst>
              <a:ext uri="{FF2B5EF4-FFF2-40B4-BE49-F238E27FC236}">
                <a16:creationId xmlns:a16="http://schemas.microsoft.com/office/drawing/2014/main" id="{248FD38B-8D8F-6FDC-A652-1B8C7851A1D1}"/>
              </a:ext>
            </a:extLst>
          </p:cNvPr>
          <p:cNvSpPr txBox="1"/>
          <p:nvPr/>
        </p:nvSpPr>
        <p:spPr>
          <a:xfrm>
            <a:off x="1259632" y="6165304"/>
            <a:ext cx="6768356"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Men Page</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08488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62049-63BC-DA6D-D41F-53191C39FBF8}"/>
              </a:ext>
            </a:extLst>
          </p:cNvPr>
          <p:cNvSpPr>
            <a:spLocks noGrp="1"/>
          </p:cNvSpPr>
          <p:nvPr>
            <p:ph type="title"/>
          </p:nvPr>
        </p:nvSpPr>
        <p:spPr>
          <a:xfrm>
            <a:off x="609599" y="609600"/>
            <a:ext cx="7418785" cy="875184"/>
          </a:xfrm>
        </p:spPr>
        <p:txBody>
          <a:bodyPr>
            <a:normAutofit/>
          </a:bodyPr>
          <a:lstStyle/>
          <a:p>
            <a:r>
              <a:rPr lang="en-US" sz="2000" b="1" dirty="0">
                <a:solidFill>
                  <a:srgbClr val="FF0000"/>
                </a:solidFill>
                <a:latin typeface="Times New Roman" panose="02020603050405020304" pitchFamily="18" charset="0"/>
                <a:cs typeface="Times New Roman" panose="02020603050405020304" pitchFamily="18" charset="0"/>
              </a:rPr>
              <a:t>When User Click On Gear Module It Should Display Gear Page</a:t>
            </a:r>
            <a:endParaRPr lang="en-IN" sz="2000" b="1" dirty="0"/>
          </a:p>
        </p:txBody>
      </p:sp>
      <p:pic>
        <p:nvPicPr>
          <p:cNvPr id="6" name="Content Placeholder 5">
            <a:extLst>
              <a:ext uri="{FF2B5EF4-FFF2-40B4-BE49-F238E27FC236}">
                <a16:creationId xmlns:a16="http://schemas.microsoft.com/office/drawing/2014/main" id="{FF3369F7-6BBD-0C3E-1FEE-AD5DB7F88A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556792"/>
            <a:ext cx="7202488" cy="4320480"/>
          </a:xfrm>
        </p:spPr>
      </p:pic>
      <p:sp>
        <p:nvSpPr>
          <p:cNvPr id="4" name="Slide Number Placeholder 3">
            <a:extLst>
              <a:ext uri="{FF2B5EF4-FFF2-40B4-BE49-F238E27FC236}">
                <a16:creationId xmlns:a16="http://schemas.microsoft.com/office/drawing/2014/main" id="{3BD1B08E-2635-081D-EF2E-84BBDDF63DEC}"/>
              </a:ext>
            </a:extLst>
          </p:cNvPr>
          <p:cNvSpPr>
            <a:spLocks noGrp="1"/>
          </p:cNvSpPr>
          <p:nvPr>
            <p:ph type="sldNum" sz="quarter" idx="12"/>
          </p:nvPr>
        </p:nvSpPr>
        <p:spPr/>
        <p:txBody>
          <a:bodyPr/>
          <a:lstStyle/>
          <a:p>
            <a:fld id="{6383D68C-AAC4-4FBD-A261-42AFCEB62ED5}" type="slidenum">
              <a:rPr lang="en-US" smtClean="0"/>
              <a:t>15</a:t>
            </a:fld>
            <a:endParaRPr lang="en-US" dirty="0"/>
          </a:p>
        </p:txBody>
      </p:sp>
      <p:sp>
        <p:nvSpPr>
          <p:cNvPr id="7" name="TextBox 6">
            <a:extLst>
              <a:ext uri="{FF2B5EF4-FFF2-40B4-BE49-F238E27FC236}">
                <a16:creationId xmlns:a16="http://schemas.microsoft.com/office/drawing/2014/main" id="{BE543767-035F-411E-A1E2-BDFDDE9691BB}"/>
              </a:ext>
            </a:extLst>
          </p:cNvPr>
          <p:cNvSpPr txBox="1"/>
          <p:nvPr/>
        </p:nvSpPr>
        <p:spPr>
          <a:xfrm>
            <a:off x="1475656" y="6041363"/>
            <a:ext cx="5616624"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Gear Page</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12688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BA0F1-3BCF-4692-39C2-C8614C566F6A}"/>
              </a:ext>
            </a:extLst>
          </p:cNvPr>
          <p:cNvSpPr>
            <a:spLocks noGrp="1"/>
          </p:cNvSpPr>
          <p:nvPr>
            <p:ph type="title"/>
          </p:nvPr>
        </p:nvSpPr>
        <p:spPr>
          <a:xfrm>
            <a:off x="609599" y="609600"/>
            <a:ext cx="7346776" cy="731168"/>
          </a:xfrm>
        </p:spPr>
        <p:txBody>
          <a:bodyPr>
            <a:normAutofit/>
          </a:bodyPr>
          <a:lstStyle/>
          <a:p>
            <a:r>
              <a:rPr lang="en-US" sz="2000" b="1" dirty="0">
                <a:solidFill>
                  <a:srgbClr val="FF0000"/>
                </a:solidFill>
                <a:latin typeface="Times New Roman" panose="02020603050405020304" pitchFamily="18" charset="0"/>
                <a:cs typeface="Times New Roman" panose="02020603050405020304" pitchFamily="18" charset="0"/>
              </a:rPr>
              <a:t>When User Click On Training Module It Should Display Training Page</a:t>
            </a:r>
            <a:endParaRPr lang="en-IN" sz="2000" dirty="0"/>
          </a:p>
        </p:txBody>
      </p:sp>
      <p:pic>
        <p:nvPicPr>
          <p:cNvPr id="6" name="Content Placeholder 5">
            <a:extLst>
              <a:ext uri="{FF2B5EF4-FFF2-40B4-BE49-F238E27FC236}">
                <a16:creationId xmlns:a16="http://schemas.microsoft.com/office/drawing/2014/main" id="{C452C9AA-AF04-44D1-1755-E870C93B206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772816"/>
            <a:ext cx="7346950" cy="4104455"/>
          </a:xfrm>
        </p:spPr>
      </p:pic>
      <p:sp>
        <p:nvSpPr>
          <p:cNvPr id="4" name="Slide Number Placeholder 3">
            <a:extLst>
              <a:ext uri="{FF2B5EF4-FFF2-40B4-BE49-F238E27FC236}">
                <a16:creationId xmlns:a16="http://schemas.microsoft.com/office/drawing/2014/main" id="{34CB3BA7-833D-A085-0D32-2B13D08065FB}"/>
              </a:ext>
            </a:extLst>
          </p:cNvPr>
          <p:cNvSpPr>
            <a:spLocks noGrp="1"/>
          </p:cNvSpPr>
          <p:nvPr>
            <p:ph type="sldNum" sz="quarter" idx="12"/>
          </p:nvPr>
        </p:nvSpPr>
        <p:spPr/>
        <p:txBody>
          <a:bodyPr/>
          <a:lstStyle/>
          <a:p>
            <a:fld id="{6383D68C-AAC4-4FBD-A261-42AFCEB62ED5}" type="slidenum">
              <a:rPr lang="en-US" smtClean="0"/>
              <a:t>16</a:t>
            </a:fld>
            <a:endParaRPr lang="en-US" dirty="0"/>
          </a:p>
        </p:txBody>
      </p:sp>
      <p:sp>
        <p:nvSpPr>
          <p:cNvPr id="7" name="TextBox 6">
            <a:extLst>
              <a:ext uri="{FF2B5EF4-FFF2-40B4-BE49-F238E27FC236}">
                <a16:creationId xmlns:a16="http://schemas.microsoft.com/office/drawing/2014/main" id="{11F48D16-F577-81D8-F41C-5DF4E1ECDB0B}"/>
              </a:ext>
            </a:extLst>
          </p:cNvPr>
          <p:cNvSpPr txBox="1"/>
          <p:nvPr/>
        </p:nvSpPr>
        <p:spPr>
          <a:xfrm>
            <a:off x="1331640" y="6093296"/>
            <a:ext cx="5472608"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Training Page</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97967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1CC65-6E29-EF7D-7D76-389A4C01F9CA}"/>
              </a:ext>
            </a:extLst>
          </p:cNvPr>
          <p:cNvSpPr>
            <a:spLocks noGrp="1"/>
          </p:cNvSpPr>
          <p:nvPr>
            <p:ph type="title"/>
          </p:nvPr>
        </p:nvSpPr>
        <p:spPr>
          <a:xfrm>
            <a:off x="609599" y="609600"/>
            <a:ext cx="7058745" cy="1320800"/>
          </a:xfrm>
        </p:spPr>
        <p:txBody>
          <a:bodyPr>
            <a:normAutofit/>
          </a:bodyPr>
          <a:lstStyle/>
          <a:p>
            <a:r>
              <a:rPr lang="en-US" sz="2000" b="1" dirty="0">
                <a:solidFill>
                  <a:srgbClr val="FF0000"/>
                </a:solidFill>
                <a:latin typeface="Times New Roman" panose="02020603050405020304" pitchFamily="18" charset="0"/>
                <a:cs typeface="Times New Roman" panose="02020603050405020304" pitchFamily="18" charset="0"/>
              </a:rPr>
              <a:t>When User Click On Sale Module It Should Display Sale Page</a:t>
            </a:r>
            <a:endParaRPr lang="en-IN" sz="2000" dirty="0"/>
          </a:p>
        </p:txBody>
      </p:sp>
      <p:pic>
        <p:nvPicPr>
          <p:cNvPr id="6" name="Content Placeholder 5">
            <a:extLst>
              <a:ext uri="{FF2B5EF4-FFF2-40B4-BE49-F238E27FC236}">
                <a16:creationId xmlns:a16="http://schemas.microsoft.com/office/drawing/2014/main" id="{DC48BDA2-A331-8BA3-191A-9BA716F89EC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556792"/>
            <a:ext cx="7346950" cy="4094774"/>
          </a:xfrm>
        </p:spPr>
      </p:pic>
      <p:sp>
        <p:nvSpPr>
          <p:cNvPr id="4" name="Slide Number Placeholder 3">
            <a:extLst>
              <a:ext uri="{FF2B5EF4-FFF2-40B4-BE49-F238E27FC236}">
                <a16:creationId xmlns:a16="http://schemas.microsoft.com/office/drawing/2014/main" id="{43B6DDE1-B3F2-9D17-5A7C-DB723E790347}"/>
              </a:ext>
            </a:extLst>
          </p:cNvPr>
          <p:cNvSpPr>
            <a:spLocks noGrp="1"/>
          </p:cNvSpPr>
          <p:nvPr>
            <p:ph type="sldNum" sz="quarter" idx="12"/>
          </p:nvPr>
        </p:nvSpPr>
        <p:spPr/>
        <p:txBody>
          <a:bodyPr/>
          <a:lstStyle/>
          <a:p>
            <a:fld id="{6383D68C-AAC4-4FBD-A261-42AFCEB62ED5}" type="slidenum">
              <a:rPr lang="en-US" smtClean="0"/>
              <a:t>17</a:t>
            </a:fld>
            <a:endParaRPr lang="en-US" dirty="0"/>
          </a:p>
        </p:txBody>
      </p:sp>
      <p:sp>
        <p:nvSpPr>
          <p:cNvPr id="7" name="TextBox 6">
            <a:extLst>
              <a:ext uri="{FF2B5EF4-FFF2-40B4-BE49-F238E27FC236}">
                <a16:creationId xmlns:a16="http://schemas.microsoft.com/office/drawing/2014/main" id="{32BF0E80-C9A8-D347-A1D2-162234043ED0}"/>
              </a:ext>
            </a:extLst>
          </p:cNvPr>
          <p:cNvSpPr txBox="1"/>
          <p:nvPr/>
        </p:nvSpPr>
        <p:spPr>
          <a:xfrm>
            <a:off x="1259632" y="6165304"/>
            <a:ext cx="6048672"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Sale Page</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775604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DBB93-B88B-87C6-7DB4-44F5C9837ED4}"/>
              </a:ext>
            </a:extLst>
          </p:cNvPr>
          <p:cNvSpPr>
            <a:spLocks noGrp="1"/>
          </p:cNvSpPr>
          <p:nvPr>
            <p:ph type="title"/>
          </p:nvPr>
        </p:nvSpPr>
        <p:spPr>
          <a:xfrm>
            <a:off x="609599" y="609600"/>
            <a:ext cx="6914729" cy="1320800"/>
          </a:xfrm>
        </p:spPr>
        <p:txBody>
          <a:bodyPr>
            <a:normAutofit/>
          </a:bodyPr>
          <a:lstStyle/>
          <a:p>
            <a:r>
              <a:rPr lang="en-US" sz="2000" b="1" dirty="0">
                <a:solidFill>
                  <a:srgbClr val="FF0000"/>
                </a:solidFill>
                <a:latin typeface="Times New Roman" panose="02020603050405020304" pitchFamily="18" charset="0"/>
                <a:cs typeface="Times New Roman" panose="02020603050405020304" pitchFamily="18" charset="0"/>
              </a:rPr>
              <a:t>When User Click On Logo of the Application It Should Display Home Page</a:t>
            </a:r>
            <a:endParaRPr lang="en-IN" sz="2000" dirty="0"/>
          </a:p>
        </p:txBody>
      </p:sp>
      <p:pic>
        <p:nvPicPr>
          <p:cNvPr id="6" name="Content Placeholder 5">
            <a:extLst>
              <a:ext uri="{FF2B5EF4-FFF2-40B4-BE49-F238E27FC236}">
                <a16:creationId xmlns:a16="http://schemas.microsoft.com/office/drawing/2014/main" id="{B0F1ADA1-FCF6-8A31-4547-647FD2E26F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628800"/>
            <a:ext cx="7418388" cy="4320480"/>
          </a:xfrm>
        </p:spPr>
      </p:pic>
      <p:sp>
        <p:nvSpPr>
          <p:cNvPr id="4" name="Slide Number Placeholder 3">
            <a:extLst>
              <a:ext uri="{FF2B5EF4-FFF2-40B4-BE49-F238E27FC236}">
                <a16:creationId xmlns:a16="http://schemas.microsoft.com/office/drawing/2014/main" id="{A20110B3-EBEF-733F-6A0F-353FA5775EC2}"/>
              </a:ext>
            </a:extLst>
          </p:cNvPr>
          <p:cNvSpPr>
            <a:spLocks noGrp="1"/>
          </p:cNvSpPr>
          <p:nvPr>
            <p:ph type="sldNum" sz="quarter" idx="12"/>
          </p:nvPr>
        </p:nvSpPr>
        <p:spPr/>
        <p:txBody>
          <a:bodyPr/>
          <a:lstStyle/>
          <a:p>
            <a:fld id="{6383D68C-AAC4-4FBD-A261-42AFCEB62ED5}" type="slidenum">
              <a:rPr lang="en-US" smtClean="0"/>
              <a:t>18</a:t>
            </a:fld>
            <a:endParaRPr lang="en-US" dirty="0"/>
          </a:p>
        </p:txBody>
      </p:sp>
      <p:sp>
        <p:nvSpPr>
          <p:cNvPr id="7" name="TextBox 6">
            <a:extLst>
              <a:ext uri="{FF2B5EF4-FFF2-40B4-BE49-F238E27FC236}">
                <a16:creationId xmlns:a16="http://schemas.microsoft.com/office/drawing/2014/main" id="{398DF284-D0DD-8D68-7E76-3F7B4FA16C18}"/>
              </a:ext>
            </a:extLst>
          </p:cNvPr>
          <p:cNvSpPr txBox="1"/>
          <p:nvPr/>
        </p:nvSpPr>
        <p:spPr>
          <a:xfrm>
            <a:off x="1547664" y="6165304"/>
            <a:ext cx="5328592"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Home Page</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59428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F8A96-1F5C-49B0-B77D-EFBA26AC1022}"/>
              </a:ext>
            </a:extLst>
          </p:cNvPr>
          <p:cNvSpPr>
            <a:spLocks noGrp="1"/>
          </p:cNvSpPr>
          <p:nvPr>
            <p:ph type="title"/>
          </p:nvPr>
        </p:nvSpPr>
        <p:spPr>
          <a:xfrm>
            <a:off x="1259632" y="2768600"/>
            <a:ext cx="6347713" cy="1320800"/>
          </a:xfrm>
        </p:spPr>
        <p:txBody>
          <a:bodyPr/>
          <a:lstStyle/>
          <a:p>
            <a:pPr algn="ctr"/>
            <a:r>
              <a:rPr lang="en-US" b="1" dirty="0">
                <a:solidFill>
                  <a:schemeClr val="accent5">
                    <a:lumMod val="75000"/>
                  </a:schemeClr>
                </a:solidFill>
                <a:latin typeface="Times New Roman" panose="02020603050405020304" pitchFamily="18" charset="0"/>
                <a:cs typeface="Times New Roman" panose="02020603050405020304" pitchFamily="18" charset="0"/>
              </a:rPr>
              <a:t>THANK YOU</a:t>
            </a:r>
            <a:endParaRPr lang="en-IN" b="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0ECCAF83-4894-FEC3-4478-68F7C1FD7B50}"/>
              </a:ext>
            </a:extLst>
          </p:cNvPr>
          <p:cNvSpPr>
            <a:spLocks noGrp="1"/>
          </p:cNvSpPr>
          <p:nvPr>
            <p:ph type="sldNum" sz="quarter" idx="12"/>
          </p:nvPr>
        </p:nvSpPr>
        <p:spPr/>
        <p:txBody>
          <a:bodyPr/>
          <a:lstStyle/>
          <a:p>
            <a:fld id="{6383D68C-AAC4-4FBD-A261-42AFCEB62ED5}" type="slidenum">
              <a:rPr lang="en-US" smtClean="0"/>
              <a:t>19</a:t>
            </a:fld>
            <a:endParaRPr lang="en-US" dirty="0"/>
          </a:p>
        </p:txBody>
      </p:sp>
    </p:spTree>
    <p:extLst>
      <p:ext uri="{BB962C8B-B14F-4D97-AF65-F5344CB8AC3E}">
        <p14:creationId xmlns:p14="http://schemas.microsoft.com/office/powerpoint/2010/main" val="1415956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6" name="TextBox 3"/>
          <p:cNvSpPr txBox="1"/>
          <p:nvPr/>
        </p:nvSpPr>
        <p:spPr>
          <a:xfrm>
            <a:off x="1691680" y="260648"/>
            <a:ext cx="4857784" cy="584775"/>
          </a:xfrm>
          <a:prstGeom prst="rect">
            <a:avLst/>
          </a:prstGeom>
          <a:noFill/>
        </p:spPr>
        <p:txBody>
          <a:bodyPr wrap="square" rtlCol="0">
            <a:spAutoFit/>
          </a:bodyPr>
          <a:lstStyle/>
          <a:p>
            <a:pPr algn="ctr"/>
            <a:r>
              <a:rPr lang="en-IN" sz="3200" b="1" dirty="0">
                <a:solidFill>
                  <a:srgbClr val="FF0000"/>
                </a:solidFill>
                <a:latin typeface="Times New Roman" pitchFamily="18" charset="0"/>
                <a:cs typeface="Times New Roman" pitchFamily="18" charset="0"/>
              </a:rPr>
              <a:t>CONTENTS</a:t>
            </a:r>
            <a:endParaRPr lang="en-IN" sz="3200" b="1" dirty="0">
              <a:latin typeface="Times New Roman" pitchFamily="18" charset="0"/>
              <a:cs typeface="Times New Roman" pitchFamily="18" charset="0"/>
            </a:endParaRPr>
          </a:p>
        </p:txBody>
      </p:sp>
      <p:sp>
        <p:nvSpPr>
          <p:cNvPr id="1048617" name="TextBox 2"/>
          <p:cNvSpPr txBox="1"/>
          <p:nvPr/>
        </p:nvSpPr>
        <p:spPr>
          <a:xfrm>
            <a:off x="683568" y="932034"/>
            <a:ext cx="7388894" cy="3331938"/>
          </a:xfrm>
          <a:prstGeom prst="rect">
            <a:avLst/>
          </a:prstGeom>
          <a:noFill/>
        </p:spPr>
        <p:txBody>
          <a:bodyPr wrap="square" rtlCol="0">
            <a:spAutoFit/>
          </a:bodyPr>
          <a:lstStyle/>
          <a:p>
            <a:pPr>
              <a:lnSpc>
                <a:spcPct val="200000"/>
              </a:lnSpc>
              <a:buFont typeface="Wingdings" pitchFamily="2" charset="2"/>
              <a:buChar char="Ø"/>
            </a:pPr>
            <a:r>
              <a:rPr lang="en-US" dirty="0">
                <a:latin typeface="Times New Roman" pitchFamily="18" charset="0"/>
                <a:cs typeface="Times New Roman" pitchFamily="18" charset="0"/>
              </a:rPr>
              <a:t>INTRODUCTION</a:t>
            </a:r>
          </a:p>
          <a:p>
            <a:pPr>
              <a:lnSpc>
                <a:spcPct val="200000"/>
              </a:lnSpc>
              <a:buFont typeface="Wingdings" pitchFamily="2" charset="2"/>
              <a:buChar char="Ø"/>
            </a:pPr>
            <a:r>
              <a:rPr lang="en-US" sz="1800" dirty="0">
                <a:latin typeface="Times New Roman" panose="02020603050405020304" pitchFamily="18" charset="0"/>
                <a:cs typeface="Times New Roman" panose="02020603050405020304" pitchFamily="18" charset="0"/>
              </a:rPr>
              <a:t>ABOUT LUMA WEB APPLICATION</a:t>
            </a:r>
          </a:p>
          <a:p>
            <a:pPr>
              <a:lnSpc>
                <a:spcPct val="200000"/>
              </a:lnSpc>
              <a:buFont typeface="Wingdings" pitchFamily="2" charset="2"/>
              <a:buChar char="Ø"/>
            </a:pPr>
            <a:r>
              <a:rPr lang="en-US" dirty="0">
                <a:latin typeface="Times New Roman" panose="02020603050405020304" pitchFamily="18" charset="0"/>
                <a:cs typeface="Times New Roman" panose="02020603050405020304" pitchFamily="18" charset="0"/>
              </a:rPr>
              <a:t>WHEN USER CLICK ON DIFFERENT MODULE AND FEATURE IT SHOULD DISPLAY DIFFERENT WEB PAGE</a:t>
            </a:r>
          </a:p>
          <a:p>
            <a:pPr>
              <a:lnSpc>
                <a:spcPct val="200000"/>
              </a:lnSpc>
              <a:buFont typeface="Wingdings" pitchFamily="2" charset="2"/>
              <a:buChar char="Ø"/>
            </a:pPr>
            <a:r>
              <a:rPr lang="en-US" dirty="0">
                <a:latin typeface="Times New Roman" panose="02020603050405020304" pitchFamily="18" charset="0"/>
                <a:cs typeface="Times New Roman" panose="02020603050405020304" pitchFamily="18" charset="0"/>
              </a:rPr>
              <a:t>TABLE 1.0 TOOLS USED</a:t>
            </a:r>
          </a:p>
          <a:p>
            <a:pPr>
              <a:lnSpc>
                <a:spcPct val="200000"/>
              </a:lnSpc>
              <a:buFont typeface="Wingdings" pitchFamily="2" charset="2"/>
              <a:buChar char="Ø"/>
            </a:pPr>
            <a:r>
              <a:rPr lang="en-US" dirty="0">
                <a:latin typeface="Times New Roman" panose="02020603050405020304" pitchFamily="18" charset="0"/>
                <a:cs typeface="Times New Roman" panose="02020603050405020304" pitchFamily="18" charset="0"/>
              </a:rPr>
              <a:t>TABLE 1.1 PLAN OF ACTION AND NUMBER OF DAYS REQUIRED</a:t>
            </a:r>
          </a:p>
        </p:txBody>
      </p:sp>
      <p:sp>
        <p:nvSpPr>
          <p:cNvPr id="1048618" name="Slide Number Placeholder 4"/>
          <p:cNvSpPr>
            <a:spLocks noGrp="1"/>
          </p:cNvSpPr>
          <p:nvPr>
            <p:ph type="sldNum" sz="quarter" idx="12"/>
          </p:nvPr>
        </p:nvSpPr>
        <p:spPr/>
        <p:txBody>
          <a:bodyPr/>
          <a:lstStyle/>
          <a:p>
            <a:fld id="{6383D68C-AAC4-4FBD-A261-42AFCEB62ED5}" type="slidenum">
              <a:rPr lang="en-US" smtClean="0"/>
              <a:t>2</a:t>
            </a:fld>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9" name="Rectangle 1"/>
          <p:cNvSpPr/>
          <p:nvPr/>
        </p:nvSpPr>
        <p:spPr>
          <a:xfrm>
            <a:off x="2123728" y="341583"/>
            <a:ext cx="4429156" cy="927177"/>
          </a:xfrm>
          <a:prstGeom prst="rect">
            <a:avLst/>
          </a:prstGeom>
        </p:spPr>
        <p:txBody>
          <a:bodyPr wrap="square">
            <a:spAutoFit/>
          </a:bodyPr>
          <a:lstStyle/>
          <a:p>
            <a:pPr algn="ctr">
              <a:lnSpc>
                <a:spcPct val="200000"/>
              </a:lnSpc>
            </a:pPr>
            <a:r>
              <a:rPr lang="en-US" sz="3200" b="1" dirty="0">
                <a:solidFill>
                  <a:srgbClr val="FF0000"/>
                </a:solidFill>
                <a:latin typeface="Times New Roman" pitchFamily="18" charset="0"/>
                <a:cs typeface="Times New Roman" pitchFamily="18" charset="0"/>
              </a:rPr>
              <a:t>INTRODUCTION</a:t>
            </a:r>
          </a:p>
        </p:txBody>
      </p:sp>
      <p:sp>
        <p:nvSpPr>
          <p:cNvPr id="1048620" name="TextBox 5"/>
          <p:cNvSpPr txBox="1"/>
          <p:nvPr/>
        </p:nvSpPr>
        <p:spPr>
          <a:xfrm>
            <a:off x="683568" y="1556792"/>
            <a:ext cx="7920880" cy="3000180"/>
          </a:xfrm>
          <a:prstGeom prst="rect">
            <a:avLst/>
          </a:prstGeom>
          <a:noFill/>
        </p:spPr>
        <p:txBody>
          <a:bodyPr wrap="square" rtlCol="0">
            <a:spAutoFit/>
          </a:bodyPr>
          <a:lstStyle/>
          <a:p>
            <a:endParaRPr lang="en-IN" dirty="0">
              <a:latin typeface="Times New Roman" panose="02020603050405020304" pitchFamily="18" charset="0"/>
              <a:cs typeface="Times New Roman" panose="02020603050405020304" pitchFamily="18" charset="0"/>
            </a:endParaRPr>
          </a:p>
          <a:p>
            <a:pPr marL="285750" indent="-285750"/>
            <a:endParaRPr lang="en-IN" dirty="0">
              <a:latin typeface="Times New Roman" panose="02020603050405020304" pitchFamily="18" charset="0"/>
              <a:cs typeface="Times New Roman" panose="02020603050405020304" pitchFamily="18" charset="0"/>
            </a:endParaRPr>
          </a:p>
          <a:p>
            <a:pPr>
              <a:lnSpc>
                <a:spcPct val="107000"/>
              </a:lnSpc>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LUMA</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is one of the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E-commerce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web</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applications and it as more than 230 stores spanning 43 states and growing, Luma is a nationally recognized active wear manufacture and retailer and they are passionate about active lifestyles way beyond apparel.</a:t>
            </a:r>
            <a:r>
              <a:rPr lang="en-IN" sz="1800" kern="100" dirty="0">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a:solidFill>
                  <a:srgbClr val="333333"/>
                </a:solidFill>
                <a:latin typeface="Times New Roman" panose="02020603050405020304" pitchFamily="18" charset="0"/>
                <a:ea typeface="Calibri" panose="020F0502020204030204" pitchFamily="34" charset="0"/>
                <a:cs typeface="Times New Roman" panose="02020603050405020304" pitchFamily="18" charset="0"/>
              </a:rPr>
              <a:t>L</a:t>
            </a:r>
            <a:r>
              <a:rPr lang="en-US" b="0" i="0" dirty="0">
                <a:solidFill>
                  <a:srgbClr val="333333"/>
                </a:solidFill>
                <a:effectLst/>
                <a:latin typeface="Times New Roman" panose="02020603050405020304" pitchFamily="18" charset="0"/>
                <a:cs typeface="Times New Roman" panose="02020603050405020304" pitchFamily="18" charset="0"/>
              </a:rPr>
              <a:t>uma differentiate ourselves through a combination of unique designs and styles merged with unequaled standards of quality and authenticity. </a:t>
            </a:r>
          </a:p>
          <a:p>
            <a:pPr marL="285750" indent="-285750">
              <a:lnSpc>
                <a:spcPct val="150000"/>
              </a:lnSpc>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 </a:t>
            </a:r>
            <a:endParaRPr lang="en-IN" sz="1400" dirty="0">
              <a:latin typeface="Times New Roman" panose="02020603050405020304" pitchFamily="18" charset="0"/>
              <a:cs typeface="Times New Roman" panose="02020603050405020304" pitchFamily="18" charset="0"/>
            </a:endParaRPr>
          </a:p>
        </p:txBody>
      </p:sp>
      <p:sp>
        <p:nvSpPr>
          <p:cNvPr id="1048621" name="Slide Number Placeholder 3"/>
          <p:cNvSpPr>
            <a:spLocks noGrp="1"/>
          </p:cNvSpPr>
          <p:nvPr>
            <p:ph type="sldNum" sz="quarter" idx="12"/>
          </p:nvPr>
        </p:nvSpPr>
        <p:spPr/>
        <p:txBody>
          <a:bodyPr/>
          <a:lstStyle/>
          <a:p>
            <a:fld id="{6383D68C-AAC4-4FBD-A261-42AFCEB62ED5}" type="slidenum">
              <a:rPr lang="en-US" smtClean="0"/>
              <a:t>3</a:t>
            </a:fld>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F9133B-B92A-E95A-F3BB-7D3956C27CCA}"/>
              </a:ext>
            </a:extLst>
          </p:cNvPr>
          <p:cNvSpPr>
            <a:spLocks noGrp="1"/>
          </p:cNvSpPr>
          <p:nvPr>
            <p:ph type="sldNum" sz="quarter" idx="12"/>
          </p:nvPr>
        </p:nvSpPr>
        <p:spPr/>
        <p:txBody>
          <a:bodyPr/>
          <a:lstStyle/>
          <a:p>
            <a:fld id="{6383D68C-AAC4-4FBD-A261-42AFCEB62ED5}" type="slidenum">
              <a:rPr lang="en-US" smtClean="0"/>
              <a:t>4</a:t>
            </a:fld>
            <a:endParaRPr lang="en-US" dirty="0"/>
          </a:p>
        </p:txBody>
      </p:sp>
      <p:sp>
        <p:nvSpPr>
          <p:cNvPr id="3" name="TextBox 2">
            <a:extLst>
              <a:ext uri="{FF2B5EF4-FFF2-40B4-BE49-F238E27FC236}">
                <a16:creationId xmlns:a16="http://schemas.microsoft.com/office/drawing/2014/main" id="{6253851D-6718-7C46-1BC5-89D9014FE89B}"/>
              </a:ext>
            </a:extLst>
          </p:cNvPr>
          <p:cNvSpPr txBox="1"/>
          <p:nvPr/>
        </p:nvSpPr>
        <p:spPr>
          <a:xfrm>
            <a:off x="1259632" y="404664"/>
            <a:ext cx="6480720" cy="6713761"/>
          </a:xfrm>
          <a:prstGeom prst="rect">
            <a:avLst/>
          </a:prstGeom>
          <a:noFill/>
        </p:spPr>
        <p:txBody>
          <a:bodyPr wrap="square" rtlCol="0">
            <a:spAutoFit/>
          </a:bodyPr>
          <a:lstStyle/>
          <a:p>
            <a:pPr algn="ctr"/>
            <a:r>
              <a:rPr lang="en-US" sz="2000" b="1" dirty="0">
                <a:solidFill>
                  <a:srgbClr val="E21835"/>
                </a:solidFill>
                <a:latin typeface="Times New Roman" panose="02020603050405020304" pitchFamily="18" charset="0"/>
                <a:cs typeface="Times New Roman" panose="02020603050405020304" pitchFamily="18" charset="0"/>
              </a:rPr>
              <a:t>ABOUT LUMA WEB APPLICATION</a:t>
            </a:r>
          </a:p>
          <a:p>
            <a:endParaRPr lang="en-US" sz="2000" dirty="0">
              <a:solidFill>
                <a:srgbClr val="E21835"/>
              </a:solidFill>
              <a:latin typeface="Times New Roman" panose="02020603050405020304" pitchFamily="18" charset="0"/>
              <a:cs typeface="Times New Roman" panose="02020603050405020304" pitchFamily="18" charset="0"/>
            </a:endParaRPr>
          </a:p>
          <a:p>
            <a:r>
              <a:rPr lang="en-US" sz="2000" dirty="0">
                <a:latin typeface="Times New Roman" panose="02020603050405020304" pitchFamily="18" charset="0"/>
                <a:cs typeface="Times New Roman" panose="02020603050405020304" pitchFamily="18" charset="0"/>
              </a:rPr>
              <a:t>Luma</a:t>
            </a:r>
            <a:r>
              <a:rPr lang="en-US" sz="2000" dirty="0">
                <a:solidFill>
                  <a:srgbClr val="E21835"/>
                </a:solidFill>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is one of the E-commerce application and contains different modules like </a:t>
            </a:r>
          </a:p>
          <a:p>
            <a:pPr marL="342900" lvl="0" indent="-342900">
              <a:lnSpc>
                <a:spcPct val="107000"/>
              </a:lnSpc>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Women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Men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Gear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Training</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Sale</a:t>
            </a:r>
          </a:p>
          <a:p>
            <a:pPr lvl="0">
              <a:lnSpc>
                <a:spcPct val="107000"/>
              </a:lnSpc>
              <a:spcAft>
                <a:spcPts val="800"/>
              </a:spcAft>
            </a:pPr>
            <a:endPar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nSpc>
                <a:spcPct val="107000"/>
              </a:lnSpc>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1.  Women module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 this module contains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top</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bottom</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wear features for the women.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Top feature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contains sub feature called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jackets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hoodies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&amp;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sweat shirt</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tees</a:t>
            </a:r>
            <a:r>
              <a:rPr lang="en-US" b="1" kern="100" dirty="0">
                <a:latin typeface="Times New Roman" panose="02020603050405020304" pitchFamily="18" charset="0"/>
                <a:ea typeface="Calibri" panose="020F0502020204030204" pitchFamily="34" charset="0"/>
                <a:cs typeface="Times New Roman" panose="02020603050405020304" pitchFamily="18" charset="0"/>
              </a:rPr>
              <a:t>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&amp;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tanks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In jackets feature there are different colors of jackets are present with different size, style, material used and price and they are mentioning details of the products.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And we can also sort the product by position, product name and price.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spcAft>
                <a:spcPts val="800"/>
              </a:spcAft>
            </a:pPr>
            <a:endParaRPr lang="en-US" sz="2000" dirty="0">
              <a:latin typeface="Times New Roman" panose="02020603050405020304" pitchFamily="18" charset="0"/>
              <a:cs typeface="Times New Roman" panose="02020603050405020304" pitchFamily="18" charset="0"/>
            </a:endParaRPr>
          </a:p>
          <a:p>
            <a:pPr algn="ctr"/>
            <a:endParaRPr lang="en-US" sz="2000" dirty="0">
              <a:solidFill>
                <a:srgbClr val="E21835"/>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70771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C38382D-E748-83F2-3412-2F9BA20CE595}"/>
              </a:ext>
            </a:extLst>
          </p:cNvPr>
          <p:cNvSpPr>
            <a:spLocks noGrp="1"/>
          </p:cNvSpPr>
          <p:nvPr>
            <p:ph type="sldNum" sz="quarter" idx="12"/>
          </p:nvPr>
        </p:nvSpPr>
        <p:spPr/>
        <p:txBody>
          <a:bodyPr/>
          <a:lstStyle/>
          <a:p>
            <a:fld id="{6383D68C-AAC4-4FBD-A261-42AFCEB62ED5}" type="slidenum">
              <a:rPr lang="en-US" smtClean="0"/>
              <a:t>5</a:t>
            </a:fld>
            <a:endParaRPr lang="en-US" dirty="0"/>
          </a:p>
        </p:txBody>
      </p:sp>
      <p:sp>
        <p:nvSpPr>
          <p:cNvPr id="3" name="TextBox 2">
            <a:extLst>
              <a:ext uri="{FF2B5EF4-FFF2-40B4-BE49-F238E27FC236}">
                <a16:creationId xmlns:a16="http://schemas.microsoft.com/office/drawing/2014/main" id="{EF0223B4-79C6-67AB-04BE-893E8B8F666F}"/>
              </a:ext>
            </a:extLst>
          </p:cNvPr>
          <p:cNvSpPr txBox="1"/>
          <p:nvPr/>
        </p:nvSpPr>
        <p:spPr>
          <a:xfrm>
            <a:off x="467544" y="548680"/>
            <a:ext cx="8208912" cy="6706964"/>
          </a:xfrm>
          <a:prstGeom prst="rect">
            <a:avLst/>
          </a:prstGeom>
          <a:noFill/>
        </p:spPr>
        <p:txBody>
          <a:bodyPr wrap="square" rtlCol="0">
            <a:spAutoFit/>
          </a:bodyPr>
          <a:lstStyle/>
          <a:p>
            <a:pPr marL="342900" lvl="0" indent="-342900">
              <a:lnSpc>
                <a:spcPct val="107000"/>
              </a:lnSpc>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Bottom</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feature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contains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pants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shorts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for women in different style, size, price, colors, and they also mention the details of the product.</a:t>
            </a:r>
            <a:r>
              <a:rPr lang="en-IN" kern="100" dirty="0">
                <a:latin typeface="Calibri" panose="020F0502020204030204" pitchFamily="34" charset="0"/>
                <a:ea typeface="Calibri" panose="020F0502020204030204" pitchFamily="34" charset="0"/>
                <a:cs typeface="Times New Roman" panose="02020603050405020304" pitchFamily="18" charset="0"/>
              </a:rPr>
              <a:t>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if we want, we can sort the product by Eco collection, Performance fabric, Climate etc.…</a:t>
            </a:r>
          </a:p>
          <a:p>
            <a:pPr lvl="0">
              <a:lnSpc>
                <a:spcPct val="107000"/>
              </a:lnSpc>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lvl="0">
              <a:lnSpc>
                <a:spcPct val="107000"/>
              </a:lnSpc>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2.  Men module -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this module contains top and bottom wear features for the men.</a:t>
            </a:r>
          </a:p>
          <a:p>
            <a:pPr lvl="0">
              <a:lnSpc>
                <a:spcPct val="107000"/>
              </a:lnSpc>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Top feature</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contains sub feature called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jackets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hoodies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&amp;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sweat shirt</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tees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&amp;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tanks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In jackets feature there are different colors of jackets are present with different size, style, material used and price and they are mentioning details of the products.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And we can also sort the product by position, product name and price.</a:t>
            </a:r>
          </a:p>
          <a:p>
            <a:pPr lvl="0">
              <a:lnSpc>
                <a:spcPct val="107000"/>
              </a:lnSpc>
            </a:pPr>
            <a:r>
              <a:rPr lang="en-IN" sz="1800" b="1" kern="100" dirty="0">
                <a:effectLst/>
                <a:latin typeface="Times New Roman" panose="02020603050405020304" pitchFamily="18" charset="0"/>
                <a:ea typeface="Calibri" panose="020F0502020204030204" pitchFamily="34" charset="0"/>
                <a:cs typeface="Times New Roman" panose="02020603050405020304" pitchFamily="18" charset="0"/>
              </a:rPr>
              <a:t>3.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Gear Module –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this module contains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bags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fitness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equipment</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watches</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342900" lvl="0" indent="-342900">
              <a:lnSpc>
                <a:spcPct val="107000"/>
              </a:lnSpc>
              <a:buFont typeface="Wingdings" panose="05000000000000000000" pitchFamily="2" charset="2"/>
              <a:buChar char=""/>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Bags feature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contains different types bags and we can sort products like style, price, activity, material, handle </a:t>
            </a:r>
            <a:r>
              <a:rPr lang="en-US" sz="1800" kern="100" dirty="0" err="1">
                <a:effectLst/>
                <a:latin typeface="Times New Roman" panose="02020603050405020304" pitchFamily="18" charset="0"/>
                <a:ea typeface="Calibri" panose="020F0502020204030204" pitchFamily="34" charset="0"/>
                <a:cs typeface="Times New Roman" panose="02020603050405020304" pitchFamily="18" charset="0"/>
              </a:rPr>
              <a:t>etc</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342900" lvl="0" indent="-342900">
              <a:lnSpc>
                <a:spcPct val="107000"/>
              </a:lnSpc>
              <a:spcAft>
                <a:spcPts val="800"/>
              </a:spcAft>
              <a:buFont typeface="Wingdings" panose="05000000000000000000" pitchFamily="2"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Fitness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equipment feature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contains</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different equipment like sprite yoga companion kit and it contains well-rounded yoga work-out takes more than a mat. The spirit yoga Companion kit helps stock your studio with the basics you need for a full-range workout. </a:t>
            </a:r>
            <a:endParaRPr lang="en-IN"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1753173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23FC5F5-3CE7-C621-8E0F-0220C17BF1E0}"/>
              </a:ext>
            </a:extLst>
          </p:cNvPr>
          <p:cNvSpPr>
            <a:spLocks noGrp="1"/>
          </p:cNvSpPr>
          <p:nvPr>
            <p:ph type="sldNum" sz="quarter" idx="12"/>
          </p:nvPr>
        </p:nvSpPr>
        <p:spPr/>
        <p:txBody>
          <a:bodyPr/>
          <a:lstStyle/>
          <a:p>
            <a:fld id="{6383D68C-AAC4-4FBD-A261-42AFCEB62ED5}" type="slidenum">
              <a:rPr lang="en-US" smtClean="0"/>
              <a:pPr/>
              <a:t>6</a:t>
            </a:fld>
            <a:endParaRPr lang="en-US" dirty="0"/>
          </a:p>
        </p:txBody>
      </p:sp>
      <p:sp>
        <p:nvSpPr>
          <p:cNvPr id="4" name="TextBox 3">
            <a:extLst>
              <a:ext uri="{FF2B5EF4-FFF2-40B4-BE49-F238E27FC236}">
                <a16:creationId xmlns:a16="http://schemas.microsoft.com/office/drawing/2014/main" id="{271C76D4-394F-D30A-9898-B0C766CC07FC}"/>
              </a:ext>
            </a:extLst>
          </p:cNvPr>
          <p:cNvSpPr txBox="1"/>
          <p:nvPr/>
        </p:nvSpPr>
        <p:spPr>
          <a:xfrm>
            <a:off x="395536" y="332656"/>
            <a:ext cx="8280920" cy="6499856"/>
          </a:xfrm>
          <a:prstGeom prst="rect">
            <a:avLst/>
          </a:prstGeom>
          <a:noFill/>
        </p:spPr>
        <p:txBody>
          <a:bodyPr wrap="square" rtlCol="0" anchor="b">
            <a:spAutoFit/>
          </a:bodyPr>
          <a:lstStyle/>
          <a:p>
            <a:pPr marL="342900" lvl="0" indent="-342900">
              <a:spcAft>
                <a:spcPts val="500"/>
              </a:spcAft>
              <a:buFont typeface="Wingdings" panose="05000000000000000000" pitchFamily="2" charset="2"/>
              <a:buChar char=""/>
            </a:pPr>
            <a:r>
              <a:rPr lang="en-US" sz="1800" dirty="0">
                <a:solidFill>
                  <a:srgbClr val="000000"/>
                </a:solidFill>
                <a:effectLst/>
                <a:latin typeface="Times New Roman" panose="02020603050405020304" pitchFamily="18" charset="0"/>
                <a:ea typeface="Times New Roman" panose="02020603050405020304" pitchFamily="18" charset="0"/>
              </a:rPr>
              <a:t>The kit is composed of four best-selling Luma Spirit accessories in one easy bundle: </a:t>
            </a:r>
            <a:r>
              <a:rPr lang="en-US" sz="1800" b="1" dirty="0">
                <a:solidFill>
                  <a:srgbClr val="000000"/>
                </a:solidFill>
                <a:effectLst/>
                <a:latin typeface="Times New Roman" panose="02020603050405020304" pitchFamily="18" charset="0"/>
                <a:ea typeface="Times New Roman" panose="02020603050405020304" pitchFamily="18" charset="0"/>
              </a:rPr>
              <a:t>statis</a:t>
            </a:r>
            <a:r>
              <a:rPr lang="en-US" sz="1800" dirty="0">
                <a:solidFill>
                  <a:srgbClr val="000000"/>
                </a:solidFill>
                <a:effectLst/>
                <a:latin typeface="Times New Roman" panose="02020603050405020304" pitchFamily="18" charset="0"/>
                <a:ea typeface="Times New Roman" panose="02020603050405020304" pitchFamily="18" charset="0"/>
              </a:rPr>
              <a:t> </a:t>
            </a:r>
            <a:r>
              <a:rPr lang="en-US" sz="1800" b="1" dirty="0">
                <a:solidFill>
                  <a:srgbClr val="000000"/>
                </a:solidFill>
                <a:effectLst/>
                <a:latin typeface="Times New Roman" panose="02020603050405020304" pitchFamily="18" charset="0"/>
                <a:ea typeface="Times New Roman" panose="02020603050405020304" pitchFamily="18" charset="0"/>
              </a:rPr>
              <a:t>ball</a:t>
            </a:r>
            <a:r>
              <a:rPr lang="en-US" sz="1800" dirty="0">
                <a:solidFill>
                  <a:srgbClr val="000000"/>
                </a:solidFill>
                <a:effectLst/>
                <a:latin typeface="Times New Roman" panose="02020603050405020304" pitchFamily="18" charset="0"/>
                <a:ea typeface="Times New Roman" panose="02020603050405020304" pitchFamily="18" charset="0"/>
              </a:rPr>
              <a:t>, </a:t>
            </a:r>
            <a:r>
              <a:rPr lang="en-US" sz="1800" b="1" dirty="0">
                <a:solidFill>
                  <a:srgbClr val="000000"/>
                </a:solidFill>
                <a:effectLst/>
                <a:latin typeface="Times New Roman" panose="02020603050405020304" pitchFamily="18" charset="0"/>
                <a:ea typeface="Times New Roman" panose="02020603050405020304" pitchFamily="18" charset="0"/>
              </a:rPr>
              <a:t>foam</a:t>
            </a:r>
            <a:r>
              <a:rPr lang="en-US" sz="1800" dirty="0">
                <a:solidFill>
                  <a:srgbClr val="000000"/>
                </a:solidFill>
                <a:effectLst/>
                <a:latin typeface="Times New Roman" panose="02020603050405020304" pitchFamily="18" charset="0"/>
                <a:ea typeface="Times New Roman" panose="02020603050405020304" pitchFamily="18" charset="0"/>
              </a:rPr>
              <a:t> </a:t>
            </a:r>
            <a:r>
              <a:rPr lang="en-US" sz="1800" b="1" dirty="0">
                <a:solidFill>
                  <a:srgbClr val="000000"/>
                </a:solidFill>
                <a:effectLst/>
                <a:latin typeface="Times New Roman" panose="02020603050405020304" pitchFamily="18" charset="0"/>
                <a:ea typeface="Times New Roman" panose="02020603050405020304" pitchFamily="18" charset="0"/>
              </a:rPr>
              <a:t>block</a:t>
            </a:r>
            <a:r>
              <a:rPr lang="en-US" sz="1800" dirty="0">
                <a:solidFill>
                  <a:srgbClr val="000000"/>
                </a:solidFill>
                <a:effectLst/>
                <a:latin typeface="Times New Roman" panose="02020603050405020304" pitchFamily="18" charset="0"/>
                <a:ea typeface="Times New Roman" panose="02020603050405020304" pitchFamily="18" charset="0"/>
              </a:rPr>
              <a:t>, </a:t>
            </a:r>
            <a:r>
              <a:rPr lang="en-US" sz="1800" b="1" dirty="0">
                <a:solidFill>
                  <a:srgbClr val="000000"/>
                </a:solidFill>
                <a:effectLst/>
                <a:latin typeface="Times New Roman" panose="02020603050405020304" pitchFamily="18" charset="0"/>
                <a:ea typeface="Times New Roman" panose="02020603050405020304" pitchFamily="18" charset="0"/>
              </a:rPr>
              <a:t>yoga</a:t>
            </a:r>
            <a:r>
              <a:rPr lang="en-US" sz="1800" dirty="0">
                <a:solidFill>
                  <a:srgbClr val="000000"/>
                </a:solidFill>
                <a:effectLst/>
                <a:latin typeface="Times New Roman" panose="02020603050405020304" pitchFamily="18" charset="0"/>
                <a:ea typeface="Times New Roman" panose="02020603050405020304" pitchFamily="18" charset="0"/>
              </a:rPr>
              <a:t> </a:t>
            </a:r>
            <a:r>
              <a:rPr lang="en-US" sz="1800" b="1" dirty="0">
                <a:solidFill>
                  <a:srgbClr val="000000"/>
                </a:solidFill>
                <a:effectLst/>
                <a:latin typeface="Times New Roman" panose="02020603050405020304" pitchFamily="18" charset="0"/>
                <a:ea typeface="Times New Roman" panose="02020603050405020304" pitchFamily="18" charset="0"/>
              </a:rPr>
              <a:t>strap</a:t>
            </a:r>
            <a:r>
              <a:rPr lang="en-US" sz="1800" dirty="0">
                <a:solidFill>
                  <a:srgbClr val="000000"/>
                </a:solidFill>
                <a:effectLst/>
                <a:latin typeface="Times New Roman" panose="02020603050405020304" pitchFamily="18" charset="0"/>
                <a:ea typeface="Times New Roman" panose="02020603050405020304" pitchFamily="18" charset="0"/>
              </a:rPr>
              <a:t>, and </a:t>
            </a:r>
            <a:r>
              <a:rPr lang="en-US" sz="1800" b="1" dirty="0">
                <a:solidFill>
                  <a:srgbClr val="000000"/>
                </a:solidFill>
                <a:effectLst/>
                <a:latin typeface="Times New Roman" panose="02020603050405020304" pitchFamily="18" charset="0"/>
                <a:ea typeface="Times New Roman" panose="02020603050405020304" pitchFamily="18" charset="0"/>
              </a:rPr>
              <a:t>foam</a:t>
            </a:r>
            <a:r>
              <a:rPr lang="en-US" sz="1800" dirty="0">
                <a:solidFill>
                  <a:srgbClr val="000000"/>
                </a:solidFill>
                <a:effectLst/>
                <a:latin typeface="Times New Roman" panose="02020603050405020304" pitchFamily="18" charset="0"/>
                <a:ea typeface="Times New Roman" panose="02020603050405020304" pitchFamily="18" charset="0"/>
              </a:rPr>
              <a:t> </a:t>
            </a:r>
            <a:r>
              <a:rPr lang="en-US" sz="1800" b="1" dirty="0">
                <a:solidFill>
                  <a:srgbClr val="000000"/>
                </a:solidFill>
                <a:effectLst/>
                <a:latin typeface="Times New Roman" panose="02020603050405020304" pitchFamily="18" charset="0"/>
                <a:ea typeface="Times New Roman" panose="02020603050405020304" pitchFamily="18" charset="0"/>
              </a:rPr>
              <a:t>roller</a:t>
            </a:r>
            <a:r>
              <a:rPr lang="en-US" sz="1800" dirty="0">
                <a:solidFill>
                  <a:srgbClr val="000000"/>
                </a:solidFill>
                <a:effectLst/>
                <a:latin typeface="Times New Roman" panose="02020603050405020304" pitchFamily="18" charset="0"/>
                <a:ea typeface="Times New Roman" panose="02020603050405020304" pitchFamily="18" charset="0"/>
              </a:rPr>
              <a:t>. We choose that kit based on size and colors, like that Fitness equipment contains different equipment based on category, size, colors, and gender we can sort product.</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07000"/>
              </a:lnSpc>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Watches feature –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it is also a one of the features of Luma application and it contains different types of analog and digital watches for both men and women.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In this feature also we can sort the different types of watches by gender, price, category, material etc.</a:t>
            </a:r>
          </a:p>
          <a:p>
            <a:pPr marL="457200">
              <a:lnSpc>
                <a:spcPct val="107000"/>
              </a:lnSpc>
              <a:spcAft>
                <a:spcPts val="800"/>
              </a:spcAft>
            </a:pPr>
            <a:r>
              <a:rPr lang="en-US" b="1" kern="100" dirty="0">
                <a:latin typeface="Times New Roman" panose="02020603050405020304" pitchFamily="18" charset="0"/>
                <a:ea typeface="Calibri" panose="020F0502020204030204" pitchFamily="34" charset="0"/>
                <a:cs typeface="Times New Roman" panose="02020603050405020304" pitchFamily="18" charset="0"/>
              </a:rPr>
              <a:t>4.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Training Module –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this module contains video download feature. </a:t>
            </a:r>
          </a:p>
          <a:p>
            <a:pPr marL="342900" lvl="0" indent="-342900">
              <a:lnSpc>
                <a:spcPct val="107000"/>
              </a:lnSpc>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Video</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download</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 In this feature we can compare the products by adding the products into add to compare and it will describe the products details by comparing all the product. If we want to take that comparing products pic their will be one option called print this page, once it will print we make that document because of that chances are their customer might like the application.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Sales Module –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this module contains all main module of the application like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Women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Men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Gear</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Training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along with they are also providing the offers for the specific product.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endParaRPr lang="en-IN"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800"/>
              </a:spcAft>
            </a:pP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606787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33804E5-A0C5-18EC-B9D0-0B1CC07EB494}"/>
              </a:ext>
            </a:extLst>
          </p:cNvPr>
          <p:cNvSpPr>
            <a:spLocks noGrp="1"/>
          </p:cNvSpPr>
          <p:nvPr>
            <p:ph type="sldNum" sz="quarter" idx="12"/>
          </p:nvPr>
        </p:nvSpPr>
        <p:spPr/>
        <p:txBody>
          <a:bodyPr/>
          <a:lstStyle/>
          <a:p>
            <a:fld id="{6383D68C-AAC4-4FBD-A261-42AFCEB62ED5}" type="slidenum">
              <a:rPr lang="en-US" smtClean="0"/>
              <a:t>7</a:t>
            </a:fld>
            <a:endParaRPr lang="en-US" dirty="0"/>
          </a:p>
        </p:txBody>
      </p:sp>
      <p:sp>
        <p:nvSpPr>
          <p:cNvPr id="4" name="TextBox 3">
            <a:extLst>
              <a:ext uri="{FF2B5EF4-FFF2-40B4-BE49-F238E27FC236}">
                <a16:creationId xmlns:a16="http://schemas.microsoft.com/office/drawing/2014/main" id="{791E34C7-2F63-47FE-FA8C-AE1E55BC3ABC}"/>
              </a:ext>
            </a:extLst>
          </p:cNvPr>
          <p:cNvSpPr txBox="1"/>
          <p:nvPr/>
        </p:nvSpPr>
        <p:spPr>
          <a:xfrm>
            <a:off x="323528" y="1340768"/>
            <a:ext cx="8496944" cy="3634072"/>
          </a:xfrm>
          <a:prstGeom prst="rect">
            <a:avLst/>
          </a:prstGeom>
          <a:noFill/>
        </p:spPr>
        <p:txBody>
          <a:bodyPr wrap="square" rtlCol="0">
            <a:spAutoFit/>
          </a:bodyPr>
          <a:lstStyle/>
          <a:p>
            <a:pPr marL="450215">
              <a:lnSpc>
                <a:spcPct val="107000"/>
              </a:lnSpc>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Why customer might like this application?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Because in any other E-commerce application if we want take that comparing product picture there is no option to take snap of that compared product in the application it self but in this application, we can take the snap of that in the application it 'self and we can document it. So chances are their customer might like this application.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Because of that feature adopted in this application </a:t>
            </a:r>
            <a:r>
              <a:rPr lang="en-US" kern="100" dirty="0">
                <a:latin typeface="Times New Roman" panose="02020603050405020304" pitchFamily="18" charset="0"/>
                <a:ea typeface="Calibri" panose="020F0502020204030204" pitchFamily="34" charset="0"/>
                <a:cs typeface="Times New Roman" panose="02020603050405020304" pitchFamily="18" charset="0"/>
              </a:rPr>
              <a:t>user</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can send that document to any one of the family member(ex. parent) and friends with the quality picture along with price, rating, and the product name to asking their opinion to buy the product or not.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In this application also they are providing the offers along free delivery of the product to customer place.</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User interface of the application is good and it attracts the customer so customer might like this application.</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90088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133E3A6-5F51-DF77-3CCD-86229E0FC79F}"/>
              </a:ext>
            </a:extLst>
          </p:cNvPr>
          <p:cNvSpPr>
            <a:spLocks noGrp="1"/>
          </p:cNvSpPr>
          <p:nvPr>
            <p:ph type="sldNum" sz="quarter" idx="12"/>
          </p:nvPr>
        </p:nvSpPr>
        <p:spPr/>
        <p:txBody>
          <a:bodyPr/>
          <a:lstStyle/>
          <a:p>
            <a:fld id="{6383D68C-AAC4-4FBD-A261-42AFCEB62ED5}" type="slidenum">
              <a:rPr lang="en-US" smtClean="0"/>
              <a:t>8</a:t>
            </a:fld>
            <a:endParaRPr lang="en-US" dirty="0"/>
          </a:p>
        </p:txBody>
      </p:sp>
      <p:graphicFrame>
        <p:nvGraphicFramePr>
          <p:cNvPr id="5" name="Table 5">
            <a:extLst>
              <a:ext uri="{FF2B5EF4-FFF2-40B4-BE49-F238E27FC236}">
                <a16:creationId xmlns:a16="http://schemas.microsoft.com/office/drawing/2014/main" id="{1A4600CE-F0D7-24B5-6601-2A2646782BF1}"/>
              </a:ext>
            </a:extLst>
          </p:cNvPr>
          <p:cNvGraphicFramePr>
            <a:graphicFrameLocks noGrp="1"/>
          </p:cNvGraphicFramePr>
          <p:nvPr>
            <p:extLst>
              <p:ext uri="{D42A27DB-BD31-4B8C-83A1-F6EECF244321}">
                <p14:modId xmlns:p14="http://schemas.microsoft.com/office/powerpoint/2010/main" val="3365707841"/>
              </p:ext>
            </p:extLst>
          </p:nvPr>
        </p:nvGraphicFramePr>
        <p:xfrm>
          <a:off x="1524000" y="404664"/>
          <a:ext cx="4272136" cy="2304255"/>
        </p:xfrm>
        <a:graphic>
          <a:graphicData uri="http://schemas.openxmlformats.org/drawingml/2006/table">
            <a:tbl>
              <a:tblPr firstRow="1" bandRow="1">
                <a:tableStyleId>{5C22544A-7EE6-4342-B048-85BDC9FD1C3A}</a:tableStyleId>
              </a:tblPr>
              <a:tblGrid>
                <a:gridCol w="4272136">
                  <a:extLst>
                    <a:ext uri="{9D8B030D-6E8A-4147-A177-3AD203B41FA5}">
                      <a16:colId xmlns:a16="http://schemas.microsoft.com/office/drawing/2014/main" val="3013039180"/>
                    </a:ext>
                  </a:extLst>
                </a:gridCol>
              </a:tblGrid>
              <a:tr h="460851">
                <a:tc>
                  <a:txBody>
                    <a:bodyPr/>
                    <a:lstStyle/>
                    <a:p>
                      <a:pPr algn="ctr"/>
                      <a:r>
                        <a:rPr lang="en-US" sz="2000" dirty="0">
                          <a:latin typeface="Times New Roman" panose="02020603050405020304" pitchFamily="18" charset="0"/>
                          <a:cs typeface="Times New Roman" panose="02020603050405020304" pitchFamily="18" charset="0"/>
                        </a:rPr>
                        <a:t>Tools Used</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4732779"/>
                  </a:ext>
                </a:extLst>
              </a:tr>
              <a:tr h="460851">
                <a:tc>
                  <a:txBody>
                    <a:bodyPr/>
                    <a:lstStyle/>
                    <a:p>
                      <a:pPr algn="ctr"/>
                      <a:r>
                        <a:rPr lang="en-US" dirty="0">
                          <a:latin typeface="Times New Roman" panose="02020603050405020304" pitchFamily="18" charset="0"/>
                          <a:cs typeface="Times New Roman" panose="02020603050405020304" pitchFamily="18" charset="0"/>
                        </a:rPr>
                        <a:t>Selenium Tool(Version 4.8.1)</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51331921"/>
                  </a:ext>
                </a:extLst>
              </a:tr>
              <a:tr h="460851">
                <a:tc>
                  <a:txBody>
                    <a:bodyPr/>
                    <a:lstStyle/>
                    <a:p>
                      <a:pPr algn="ctr"/>
                      <a:r>
                        <a:rPr lang="en-US" dirty="0">
                          <a:latin typeface="Times New Roman" panose="02020603050405020304" pitchFamily="18" charset="0"/>
                          <a:cs typeface="Times New Roman" panose="02020603050405020304" pitchFamily="18" charset="0"/>
                        </a:rPr>
                        <a:t>Maven Repository</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19372622"/>
                  </a:ext>
                </a:extLst>
              </a:tr>
              <a:tr h="460851">
                <a:tc>
                  <a:txBody>
                    <a:bodyPr/>
                    <a:lstStyle/>
                    <a:p>
                      <a:pPr algn="ctr"/>
                      <a:r>
                        <a:rPr lang="en-US" dirty="0">
                          <a:latin typeface="Times New Roman" panose="02020603050405020304" pitchFamily="18" charset="0"/>
                          <a:cs typeface="Times New Roman" panose="02020603050405020304" pitchFamily="18" charset="0"/>
                        </a:rPr>
                        <a:t>Poi Library(Version 5.2.3)</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41695048"/>
                  </a:ext>
                </a:extLst>
              </a:tr>
              <a:tr h="460851">
                <a:tc>
                  <a:txBody>
                    <a:bodyPr/>
                    <a:lstStyle/>
                    <a:p>
                      <a:pPr algn="ctr"/>
                      <a:r>
                        <a:rPr lang="en-US" dirty="0">
                          <a:latin typeface="Times New Roman" panose="02020603050405020304" pitchFamily="18" charset="0"/>
                          <a:cs typeface="Times New Roman" panose="02020603050405020304" pitchFamily="18" charset="0"/>
                        </a:rPr>
                        <a:t>TestNG(Version 7.4.0)</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06684165"/>
                  </a:ext>
                </a:extLst>
              </a:tr>
            </a:tbl>
          </a:graphicData>
        </a:graphic>
      </p:graphicFrame>
      <p:sp>
        <p:nvSpPr>
          <p:cNvPr id="6" name="TextBox 5">
            <a:extLst>
              <a:ext uri="{FF2B5EF4-FFF2-40B4-BE49-F238E27FC236}">
                <a16:creationId xmlns:a16="http://schemas.microsoft.com/office/drawing/2014/main" id="{2177C4BF-DAC8-1F7E-C1D1-0C32D6A72CCA}"/>
              </a:ext>
            </a:extLst>
          </p:cNvPr>
          <p:cNvSpPr txBox="1"/>
          <p:nvPr/>
        </p:nvSpPr>
        <p:spPr>
          <a:xfrm>
            <a:off x="2483768" y="2780928"/>
            <a:ext cx="2664296" cy="400110"/>
          </a:xfrm>
          <a:prstGeom prst="rect">
            <a:avLst/>
          </a:prstGeom>
          <a:noFill/>
        </p:spPr>
        <p:txBody>
          <a:bodyPr wrap="square" rtlCol="0">
            <a:spAutoFit/>
          </a:bodyPr>
          <a:lstStyle/>
          <a:p>
            <a:pPr algn="ctr"/>
            <a:r>
              <a:rPr lang="en-US" sz="2000" b="1" dirty="0">
                <a:latin typeface="Times New Roman" panose="02020603050405020304" pitchFamily="18" charset="0"/>
                <a:cs typeface="Times New Roman" panose="02020603050405020304" pitchFamily="18" charset="0"/>
              </a:rPr>
              <a:t>Table 1.0 Tools Used </a:t>
            </a:r>
            <a:endParaRPr lang="en-IN" sz="2000" b="1" dirty="0">
              <a:latin typeface="Times New Roman" panose="02020603050405020304" pitchFamily="18" charset="0"/>
              <a:cs typeface="Times New Roman" panose="02020603050405020304" pitchFamily="18" charset="0"/>
            </a:endParaRPr>
          </a:p>
        </p:txBody>
      </p:sp>
      <p:graphicFrame>
        <p:nvGraphicFramePr>
          <p:cNvPr id="9" name="Table 9">
            <a:extLst>
              <a:ext uri="{FF2B5EF4-FFF2-40B4-BE49-F238E27FC236}">
                <a16:creationId xmlns:a16="http://schemas.microsoft.com/office/drawing/2014/main" id="{3235D431-A2F3-5078-D4D8-7E6F04BA2C3F}"/>
              </a:ext>
            </a:extLst>
          </p:cNvPr>
          <p:cNvGraphicFramePr>
            <a:graphicFrameLocks noGrp="1"/>
          </p:cNvGraphicFramePr>
          <p:nvPr>
            <p:extLst>
              <p:ext uri="{D42A27DB-BD31-4B8C-83A1-F6EECF244321}">
                <p14:modId xmlns:p14="http://schemas.microsoft.com/office/powerpoint/2010/main" val="4285579657"/>
              </p:ext>
            </p:extLst>
          </p:nvPr>
        </p:nvGraphicFramePr>
        <p:xfrm>
          <a:off x="1043608" y="3447982"/>
          <a:ext cx="6096000" cy="225044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749330010"/>
                    </a:ext>
                  </a:extLst>
                </a:gridCol>
                <a:gridCol w="3048000">
                  <a:extLst>
                    <a:ext uri="{9D8B030D-6E8A-4147-A177-3AD203B41FA5}">
                      <a16:colId xmlns:a16="http://schemas.microsoft.com/office/drawing/2014/main" val="468982530"/>
                    </a:ext>
                  </a:extLst>
                </a:gridCol>
              </a:tblGrid>
              <a:tr h="370840">
                <a:tc>
                  <a:txBody>
                    <a:bodyPr/>
                    <a:lstStyle/>
                    <a:p>
                      <a:pPr algn="ctr"/>
                      <a:r>
                        <a:rPr lang="en-US" sz="2000" dirty="0">
                          <a:latin typeface="Times New Roman" panose="02020603050405020304" pitchFamily="18" charset="0"/>
                          <a:cs typeface="Times New Roman" panose="02020603050405020304" pitchFamily="18" charset="0"/>
                        </a:rPr>
                        <a:t>Plan Of Action</a:t>
                      </a:r>
                      <a:endParaRPr lang="en-IN" sz="2000" dirty="0">
                        <a:latin typeface="Times New Roman" panose="02020603050405020304" pitchFamily="18" charset="0"/>
                        <a:cs typeface="Times New Roman" panose="02020603050405020304" pitchFamily="18" charset="0"/>
                      </a:endParaRPr>
                    </a:p>
                  </a:txBody>
                  <a:tcPr/>
                </a:tc>
                <a:tc>
                  <a:txBody>
                    <a:bodyPr/>
                    <a:lstStyle/>
                    <a:p>
                      <a:pPr algn="ctr"/>
                      <a:r>
                        <a:rPr lang="en-US" sz="2000" dirty="0">
                          <a:latin typeface="Times New Roman" panose="02020603050405020304" pitchFamily="18" charset="0"/>
                          <a:cs typeface="Times New Roman" panose="02020603050405020304" pitchFamily="18" charset="0"/>
                        </a:rPr>
                        <a:t>No Of Days Required</a:t>
                      </a:r>
                      <a:endParaRPr lang="en-IN" sz="20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105986276"/>
                  </a:ext>
                </a:extLst>
              </a:tr>
              <a:tr h="370840">
                <a:tc>
                  <a:txBody>
                    <a:bodyPr/>
                    <a:lstStyle/>
                    <a:p>
                      <a:pPr algn="ctr"/>
                      <a:r>
                        <a:rPr lang="en-US" dirty="0">
                          <a:latin typeface="Times New Roman" panose="02020603050405020304" pitchFamily="18" charset="0"/>
                          <a:cs typeface="Times New Roman" panose="02020603050405020304" pitchFamily="18" charset="0"/>
                        </a:rPr>
                        <a:t>Writing Test Scenarios</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03-04</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123809229"/>
                  </a:ext>
                </a:extLst>
              </a:tr>
              <a:tr h="370840">
                <a:tc>
                  <a:txBody>
                    <a:bodyPr/>
                    <a:lstStyle/>
                    <a:p>
                      <a:pPr algn="ctr"/>
                      <a:r>
                        <a:rPr lang="en-US" dirty="0">
                          <a:latin typeface="Times New Roman" panose="02020603050405020304" pitchFamily="18" charset="0"/>
                          <a:cs typeface="Times New Roman" panose="02020603050405020304" pitchFamily="18" charset="0"/>
                        </a:rPr>
                        <a:t>Test Plan</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02</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77996502"/>
                  </a:ext>
                </a:extLst>
              </a:tr>
              <a:tr h="370840">
                <a:tc>
                  <a:txBody>
                    <a:bodyPr/>
                    <a:lstStyle/>
                    <a:p>
                      <a:pPr algn="ctr"/>
                      <a:r>
                        <a:rPr lang="en-US" dirty="0">
                          <a:latin typeface="Times New Roman" panose="02020603050405020304" pitchFamily="18" charset="0"/>
                          <a:cs typeface="Times New Roman" panose="02020603050405020304" pitchFamily="18" charset="0"/>
                        </a:rPr>
                        <a:t>Writing Test Cases</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02-03</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97510639"/>
                  </a:ext>
                </a:extLst>
              </a:tr>
              <a:tr h="370840">
                <a:tc>
                  <a:txBody>
                    <a:bodyPr/>
                    <a:lstStyle/>
                    <a:p>
                      <a:pPr algn="ctr"/>
                      <a:r>
                        <a:rPr lang="en-US" dirty="0">
                          <a:latin typeface="Times New Roman" panose="02020603050405020304" pitchFamily="18" charset="0"/>
                          <a:cs typeface="Times New Roman" panose="02020603050405020304" pitchFamily="18" charset="0"/>
                        </a:rPr>
                        <a:t>Writing Test Cases</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06-08</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745618765"/>
                  </a:ext>
                </a:extLst>
              </a:tr>
              <a:tr h="370840">
                <a:tc>
                  <a:txBody>
                    <a:bodyPr/>
                    <a:lstStyle/>
                    <a:p>
                      <a:pPr algn="ctr"/>
                      <a:r>
                        <a:rPr lang="en-US" dirty="0">
                          <a:latin typeface="Times New Roman" panose="02020603050405020304" pitchFamily="18" charset="0"/>
                          <a:cs typeface="Times New Roman" panose="02020603050405020304" pitchFamily="18" charset="0"/>
                        </a:rPr>
                        <a:t>Execution Of Scripts</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05-06</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626130695"/>
                  </a:ext>
                </a:extLst>
              </a:tr>
            </a:tbl>
          </a:graphicData>
        </a:graphic>
      </p:graphicFrame>
      <p:sp>
        <p:nvSpPr>
          <p:cNvPr id="10" name="TextBox 9">
            <a:extLst>
              <a:ext uri="{FF2B5EF4-FFF2-40B4-BE49-F238E27FC236}">
                <a16:creationId xmlns:a16="http://schemas.microsoft.com/office/drawing/2014/main" id="{7B83FB82-DAC6-0B77-E694-E65AAE41F9F7}"/>
              </a:ext>
            </a:extLst>
          </p:cNvPr>
          <p:cNvSpPr txBox="1"/>
          <p:nvPr/>
        </p:nvSpPr>
        <p:spPr>
          <a:xfrm>
            <a:off x="1043608" y="6037156"/>
            <a:ext cx="6264696" cy="369332"/>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Table 1.1 Plan of Action and Number of Days Required</a:t>
            </a:r>
            <a:endParaRPr lang="en-IN"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00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8AF0970-0931-AFB4-2BE8-1AEED362E2E9}"/>
              </a:ext>
            </a:extLst>
          </p:cNvPr>
          <p:cNvSpPr>
            <a:spLocks noGrp="1"/>
          </p:cNvSpPr>
          <p:nvPr>
            <p:ph type="title"/>
          </p:nvPr>
        </p:nvSpPr>
        <p:spPr>
          <a:xfrm>
            <a:off x="179511" y="609600"/>
            <a:ext cx="8280921" cy="1320800"/>
          </a:xfrm>
        </p:spPr>
        <p:txBody>
          <a:bodyPr>
            <a:normAutofit fontScale="90000"/>
          </a:bodyPr>
          <a:lstStyle/>
          <a:p>
            <a:r>
              <a:rPr lang="en-US" sz="2000" b="1" dirty="0">
                <a:solidFill>
                  <a:srgbClr val="FF0000"/>
                </a:solidFill>
                <a:latin typeface="Times New Roman" panose="02020603050405020304" pitchFamily="18" charset="0"/>
                <a:cs typeface="Times New Roman" panose="02020603050405020304" pitchFamily="18" charset="0"/>
              </a:rPr>
              <a:t>When User Click On Different Module and Feature It Should Display Different Web Page</a:t>
            </a:r>
            <a:br>
              <a:rPr lang="en-US" sz="2000" b="1" dirty="0">
                <a:solidFill>
                  <a:srgbClr val="FF0000"/>
                </a:solidFill>
                <a:latin typeface="Times New Roman" panose="02020603050405020304" pitchFamily="18" charset="0"/>
                <a:cs typeface="Times New Roman" panose="02020603050405020304" pitchFamily="18" charset="0"/>
              </a:rPr>
            </a:br>
            <a:br>
              <a:rPr lang="en-US" sz="2000" b="1" dirty="0">
                <a:solidFill>
                  <a:srgbClr val="FF0000"/>
                </a:solidFill>
                <a:latin typeface="Times New Roman" panose="02020603050405020304" pitchFamily="18" charset="0"/>
                <a:cs typeface="Times New Roman" panose="02020603050405020304" pitchFamily="18" charset="0"/>
              </a:rPr>
            </a:br>
            <a:r>
              <a:rPr lang="en-US" sz="1800" dirty="0">
                <a:solidFill>
                  <a:schemeClr val="tx1"/>
                </a:solidFill>
                <a:latin typeface="Times New Roman" panose="02020603050405020304" pitchFamily="18" charset="0"/>
                <a:cs typeface="Times New Roman" panose="02020603050405020304" pitchFamily="18" charset="0"/>
              </a:rPr>
              <a:t>When User Trigger’s the Main </a:t>
            </a:r>
            <a:r>
              <a:rPr lang="en-US" sz="1800" dirty="0" err="1">
                <a:solidFill>
                  <a:schemeClr val="tx1"/>
                </a:solidFill>
                <a:latin typeface="Times New Roman" panose="02020603050405020304" pitchFamily="18" charset="0"/>
                <a:cs typeface="Times New Roman" panose="02020603050405020304" pitchFamily="18" charset="0"/>
              </a:rPr>
              <a:t>Url</a:t>
            </a:r>
            <a:r>
              <a:rPr lang="en-US" sz="1800" dirty="0">
                <a:solidFill>
                  <a:schemeClr val="tx1"/>
                </a:solidFill>
                <a:latin typeface="Times New Roman" panose="02020603050405020304" pitchFamily="18" charset="0"/>
                <a:cs typeface="Times New Roman" panose="02020603050405020304" pitchFamily="18" charset="0"/>
              </a:rPr>
              <a:t> Of The Application it should display Home page of the Luma application. </a:t>
            </a:r>
            <a:endParaRPr lang="en-IN" sz="1800" dirty="0">
              <a:solidFill>
                <a:schemeClr val="tx1"/>
              </a:solidFill>
              <a:latin typeface="Times New Roman" panose="02020603050405020304" pitchFamily="18" charset="0"/>
              <a:cs typeface="Times New Roman" panose="02020603050405020304" pitchFamily="18" charset="0"/>
            </a:endParaRPr>
          </a:p>
        </p:txBody>
      </p:sp>
      <p:pic>
        <p:nvPicPr>
          <p:cNvPr id="10" name="Content Placeholder 9">
            <a:extLst>
              <a:ext uri="{FF2B5EF4-FFF2-40B4-BE49-F238E27FC236}">
                <a16:creationId xmlns:a16="http://schemas.microsoft.com/office/drawing/2014/main" id="{C6F4159C-D5CE-4E39-BA2E-3CC8BA5A6AE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1560" y="2348881"/>
            <a:ext cx="7344816" cy="3899519"/>
          </a:xfrm>
        </p:spPr>
      </p:pic>
      <p:sp>
        <p:nvSpPr>
          <p:cNvPr id="2" name="Slide Number Placeholder 1">
            <a:extLst>
              <a:ext uri="{FF2B5EF4-FFF2-40B4-BE49-F238E27FC236}">
                <a16:creationId xmlns:a16="http://schemas.microsoft.com/office/drawing/2014/main" id="{3A756C03-88CB-1402-1442-E69BC024CF39}"/>
              </a:ext>
            </a:extLst>
          </p:cNvPr>
          <p:cNvSpPr>
            <a:spLocks noGrp="1"/>
          </p:cNvSpPr>
          <p:nvPr>
            <p:ph type="sldNum" sz="quarter" idx="12"/>
          </p:nvPr>
        </p:nvSpPr>
        <p:spPr/>
        <p:txBody>
          <a:bodyPr/>
          <a:lstStyle/>
          <a:p>
            <a:fld id="{6383D68C-AAC4-4FBD-A261-42AFCEB62ED5}" type="slidenum">
              <a:rPr lang="en-US" smtClean="0"/>
              <a:t>9</a:t>
            </a:fld>
            <a:endParaRPr lang="en-US" dirty="0"/>
          </a:p>
        </p:txBody>
      </p:sp>
      <p:sp>
        <p:nvSpPr>
          <p:cNvPr id="11" name="TextBox 10">
            <a:extLst>
              <a:ext uri="{FF2B5EF4-FFF2-40B4-BE49-F238E27FC236}">
                <a16:creationId xmlns:a16="http://schemas.microsoft.com/office/drawing/2014/main" id="{2180AB21-9D1F-72EE-D8CA-FC5ADF5F6DD7}"/>
              </a:ext>
            </a:extLst>
          </p:cNvPr>
          <p:cNvSpPr txBox="1"/>
          <p:nvPr/>
        </p:nvSpPr>
        <p:spPr>
          <a:xfrm>
            <a:off x="2303240" y="6272459"/>
            <a:ext cx="6840760"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Home Page Of Luma Application</a:t>
            </a:r>
            <a:endParaRPr lang="en-IN"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9284949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964</TotalTime>
  <Words>1083</Words>
  <Application>Microsoft Office PowerPoint</Application>
  <PresentationFormat>On-screen Show (4:3)</PresentationFormat>
  <Paragraphs>120</Paragraphs>
  <Slides>19</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Times New Roman</vt:lpstr>
      <vt:lpstr>Trebuchet MS</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When User Click On Different Module and Feature It Should Display Different Web Page  When User Trigger’s the Main Url Of The Application it should display Home page of the Luma application. </vt:lpstr>
      <vt:lpstr>When user Click on Create an Account it Should display  Create New Customer Account page</vt:lpstr>
      <vt:lpstr>When User Click On Sign in it should display Customer Login Page </vt:lpstr>
      <vt:lpstr>When User Click On What’s New Module It Should Display  What’s New Page</vt:lpstr>
      <vt:lpstr>When User Click On Women Module It Should Display  Women Page</vt:lpstr>
      <vt:lpstr>When User Click On Men Module It Should Display Men Page</vt:lpstr>
      <vt:lpstr>When User Click On Gear Module It Should Display Gear Page</vt:lpstr>
      <vt:lpstr>When User Click On Training Module It Should Display Training Page</vt:lpstr>
      <vt:lpstr>When User Click On Sale Module It Should Display Sale Page</vt:lpstr>
      <vt:lpstr>When User Click On Logo of the Application It Should Display Home Page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Computer</dc:creator>
  <cp:lastModifiedBy>Honey Gowda</cp:lastModifiedBy>
  <cp:revision>26</cp:revision>
  <dcterms:created xsi:type="dcterms:W3CDTF">2013-11-27T13:34:00Z</dcterms:created>
  <dcterms:modified xsi:type="dcterms:W3CDTF">2023-04-13T16:46:02Z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1033-10.2.0.6020</vt:lpwstr>
  </property>
  <property fmtid="{D5CDD505-2E9C-101B-9397-08002B2CF9AE}" pid="3" name="ICV">
    <vt:lpwstr>caf099d384344f269b9d0afb48658f76</vt:lpwstr>
  </property>
</Properties>
</file>